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notesSlides/notesSlide3.xml" ContentType="application/vnd.openxmlformats-officedocument.presentationml.notesSlide+xml"/>
  <Override PartName="/ppt/tags/tag5.xml" ContentType="application/vnd.openxmlformats-officedocument.presentationml.tags+xml"/>
  <Override PartName="/ppt/notesSlides/notesSlide4.xml" ContentType="application/vnd.openxmlformats-officedocument.presentationml.notesSlide+xml"/>
  <Override PartName="/ppt/tags/tag6.xml" ContentType="application/vnd.openxmlformats-officedocument.presentationml.tags+xml"/>
  <Override PartName="/ppt/notesSlides/notesSlide5.xml" ContentType="application/vnd.openxmlformats-officedocument.presentationml.notesSlide+xml"/>
  <Override PartName="/ppt/tags/tag7.xml" ContentType="application/vnd.openxmlformats-officedocument.presentationml.tags+xml"/>
  <Override PartName="/ppt/notesSlides/notesSlide6.xml" ContentType="application/vnd.openxmlformats-officedocument.presentationml.notesSlide+xml"/>
  <Override PartName="/ppt/tags/tag8.xml" ContentType="application/vnd.openxmlformats-officedocument.presentationml.tags+xml"/>
  <Override PartName="/ppt/notesSlides/notesSlide7.xml" ContentType="application/vnd.openxmlformats-officedocument.presentationml.notesSlide+xml"/>
  <Override PartName="/ppt/tags/tag9.xml" ContentType="application/vnd.openxmlformats-officedocument.presentationml.tags+xml"/>
  <Override PartName="/ppt/notesSlides/notesSlide8.xml" ContentType="application/vnd.openxmlformats-officedocument.presentationml.notesSlide+xml"/>
  <Override PartName="/ppt/tags/tag10.xml" ContentType="application/vnd.openxmlformats-officedocument.presentationml.tags+xml"/>
  <Override PartName="/ppt/notesSlides/notesSlide9.xml" ContentType="application/vnd.openxmlformats-officedocument.presentationml.notesSlide+xml"/>
  <Override PartName="/ppt/tags/tag11.xml" ContentType="application/vnd.openxmlformats-officedocument.presentationml.tags+xml"/>
  <Override PartName="/ppt/notesSlides/notesSlide10.xml" ContentType="application/vnd.openxmlformats-officedocument.presentationml.notesSlide+xml"/>
  <Override PartName="/ppt/tags/tag12.xml" ContentType="application/vnd.openxmlformats-officedocument.presentationml.tags+xml"/>
  <Override PartName="/ppt/notesSlides/notesSlide11.xml" ContentType="application/vnd.openxmlformats-officedocument.presentationml.notesSlide+xml"/>
  <Override PartName="/ppt/tags/tag13.xml" ContentType="application/vnd.openxmlformats-officedocument.presentationml.tags+xml"/>
  <Override PartName="/ppt/notesSlides/notesSlide12.xml" ContentType="application/vnd.openxmlformats-officedocument.presentationml.notesSlide+xml"/>
  <Override PartName="/ppt/tags/tag14.xml" ContentType="application/vnd.openxmlformats-officedocument.presentationml.tags+xml"/>
  <Override PartName="/ppt/notesSlides/notesSlide13.xml" ContentType="application/vnd.openxmlformats-officedocument.presentationml.notesSlide+xml"/>
  <Override PartName="/ppt/tags/tag15.xml" ContentType="application/vnd.openxmlformats-officedocument.presentationml.tags+xml"/>
  <Override PartName="/ppt/notesSlides/notesSlide14.xml" ContentType="application/vnd.openxmlformats-officedocument.presentationml.notesSlide+xml"/>
  <Override PartName="/ppt/tags/tag16.xml" ContentType="application/vnd.openxmlformats-officedocument.presentationml.tags+xml"/>
  <Override PartName="/ppt/notesSlides/notesSlide15.xml" ContentType="application/vnd.openxmlformats-officedocument.presentationml.notesSlide+xml"/>
  <Override PartName="/ppt/tags/tag17.xml" ContentType="application/vnd.openxmlformats-officedocument.presentationml.tags+xml"/>
  <Override PartName="/ppt/notesSlides/notesSlide16.xml" ContentType="application/vnd.openxmlformats-officedocument.presentationml.notesSlide+xml"/>
  <Override PartName="/ppt/tags/tag18.xml" ContentType="application/vnd.openxmlformats-officedocument.presentationml.tags+xml"/>
  <Override PartName="/ppt/notesSlides/notesSlide17.xml" ContentType="application/vnd.openxmlformats-officedocument.presentationml.notesSlide+xml"/>
  <Override PartName="/ppt/tags/tag19.xml" ContentType="application/vnd.openxmlformats-officedocument.presentationml.tags+xml"/>
  <Override PartName="/ppt/notesSlides/notesSlide18.xml" ContentType="application/vnd.openxmlformats-officedocument.presentationml.notesSlide+xml"/>
  <Override PartName="/ppt/tags/tag20.xml" ContentType="application/vnd.openxmlformats-officedocument.presentationml.tags+xml"/>
  <Override PartName="/ppt/notesSlides/notesSlide19.xml" ContentType="application/vnd.openxmlformats-officedocument.presentationml.notesSlide+xml"/>
  <Override PartName="/ppt/tags/tag21.xml" ContentType="application/vnd.openxmlformats-officedocument.presentationml.tags+xml"/>
  <Override PartName="/ppt/notesSlides/notesSlide20.xml" ContentType="application/vnd.openxmlformats-officedocument.presentationml.notesSlide+xml"/>
  <Override PartName="/ppt/tags/tag22.xml" ContentType="application/vnd.openxmlformats-officedocument.presentationml.tags+xml"/>
  <Override PartName="/ppt/notesSlides/notesSlide21.xml" ContentType="application/vnd.openxmlformats-officedocument.presentationml.notesSlide+xml"/>
  <Override PartName="/ppt/tags/tag23.xml" ContentType="application/vnd.openxmlformats-officedocument.presentationml.tags+xml"/>
  <Override PartName="/ppt/notesSlides/notesSlide22.xml" ContentType="application/vnd.openxmlformats-officedocument.presentationml.notesSlide+xml"/>
  <Override PartName="/ppt/tags/tag24.xml" ContentType="application/vnd.openxmlformats-officedocument.presentationml.tags+xml"/>
  <Override PartName="/ppt/notesSlides/notesSlide23.xml" ContentType="application/vnd.openxmlformats-officedocument.presentationml.notesSlide+xml"/>
  <Override PartName="/ppt/tags/tag25.xml" ContentType="application/vnd.openxmlformats-officedocument.presentationml.tags+xml"/>
  <Override PartName="/ppt/notesSlides/notesSlide24.xml" ContentType="application/vnd.openxmlformats-officedocument.presentationml.notesSlide+xml"/>
  <Override PartName="/ppt/tags/tag26.xml" ContentType="application/vnd.openxmlformats-officedocument.presentationml.tags+xml"/>
  <Override PartName="/ppt/notesSlides/notesSlide25.xml" ContentType="application/vnd.openxmlformats-officedocument.presentationml.notesSlide+xml"/>
  <Override PartName="/ppt/tags/tag27.xml" ContentType="application/vnd.openxmlformats-officedocument.presentationml.tags+xml"/>
  <Override PartName="/ppt/notesSlides/notesSlide26.xml" ContentType="application/vnd.openxmlformats-officedocument.presentationml.notesSlide+xml"/>
  <Override PartName="/ppt/tags/tag28.xml" ContentType="application/vnd.openxmlformats-officedocument.presentationml.tags+xml"/>
  <Override PartName="/ppt/notesSlides/notesSlide27.xml" ContentType="application/vnd.openxmlformats-officedocument.presentationml.notesSlide+xml"/>
  <Override PartName="/ppt/tags/tag29.xml" ContentType="application/vnd.openxmlformats-officedocument.presentationml.tags+xml"/>
  <Override PartName="/ppt/notesSlides/notesSlide28.xml" ContentType="application/vnd.openxmlformats-officedocument.presentationml.notesSlide+xml"/>
  <Override PartName="/ppt/tags/tag30.xml" ContentType="application/vnd.openxmlformats-officedocument.presentationml.tags+xml"/>
  <Override PartName="/ppt/notesSlides/notesSlide29.xml" ContentType="application/vnd.openxmlformats-officedocument.presentationml.notesSlide+xml"/>
  <Override PartName="/ppt/tags/tag31.xml" ContentType="application/vnd.openxmlformats-officedocument.presentationml.tags+xml"/>
  <Override PartName="/ppt/notesSlides/notesSlide30.xml" ContentType="application/vnd.openxmlformats-officedocument.presentationml.notesSlide+xml"/>
  <Override PartName="/ppt/tags/tag32.xml" ContentType="application/vnd.openxmlformats-officedocument.presentationml.tags+xml"/>
  <Override PartName="/ppt/notesSlides/notesSlide31.xml" ContentType="application/vnd.openxmlformats-officedocument.presentationml.notesSlide+xml"/>
  <Override PartName="/ppt/tags/tag33.xml" ContentType="application/vnd.openxmlformats-officedocument.presentationml.tags+xml"/>
  <Override PartName="/ppt/notesSlides/notesSlide32.xml" ContentType="application/vnd.openxmlformats-officedocument.presentationml.notesSlide+xml"/>
  <Override PartName="/ppt/tags/tag34.xml" ContentType="application/vnd.openxmlformats-officedocument.presentationml.tags+xml"/>
  <Override PartName="/ppt/notesSlides/notesSlide33.xml" ContentType="application/vnd.openxmlformats-officedocument.presentationml.notesSlide+xml"/>
  <Override PartName="/ppt/tags/tag35.xml" ContentType="application/vnd.openxmlformats-officedocument.presentationml.tags+xml"/>
  <Override PartName="/ppt/notesSlides/notesSlide34.xml" ContentType="application/vnd.openxmlformats-officedocument.presentationml.notesSlide+xml"/>
  <Override PartName="/ppt/tags/tag36.xml" ContentType="application/vnd.openxmlformats-officedocument.presentationml.tags+xml"/>
  <Override PartName="/ppt/notesSlides/notesSlide35.xml" ContentType="application/vnd.openxmlformats-officedocument.presentationml.notesSlide+xml"/>
  <Override PartName="/ppt/tags/tag37.xml" ContentType="application/vnd.openxmlformats-officedocument.presentationml.tags+xml"/>
  <Override PartName="/ppt/notesSlides/notesSlide36.xml" ContentType="application/vnd.openxmlformats-officedocument.presentationml.notesSlide+xml"/>
  <Override PartName="/ppt/tags/tag38.xml" ContentType="application/vnd.openxmlformats-officedocument.presentationml.tags+xml"/>
  <Override PartName="/ppt/notesSlides/notesSlide37.xml" ContentType="application/vnd.openxmlformats-officedocument.presentationml.notesSlide+xml"/>
  <Override PartName="/ppt/tags/tag39.xml" ContentType="application/vnd.openxmlformats-officedocument.presentationml.tags+xml"/>
  <Override PartName="/ppt/notesSlides/notesSlide38.xml" ContentType="application/vnd.openxmlformats-officedocument.presentationml.notesSlide+xml"/>
  <Override PartName="/ppt/tags/tag40.xml" ContentType="application/vnd.openxmlformats-officedocument.presentationml.tags+xml"/>
  <Override PartName="/ppt/notesSlides/notesSlide39.xml" ContentType="application/vnd.openxmlformats-officedocument.presentationml.notesSlide+xml"/>
  <Override PartName="/ppt/tags/tag41.xml" ContentType="application/vnd.openxmlformats-officedocument.presentationml.tags+xml"/>
  <Override PartName="/ppt/tags/tag42.xml" ContentType="application/vnd.openxmlformats-officedocument.presentationml.tags+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11" r:id="rId1"/>
    <p:sldMasterId id="2147483736" r:id="rId2"/>
  </p:sldMasterIdLst>
  <p:notesMasterIdLst>
    <p:notesMasterId r:id="rId43"/>
  </p:notesMasterIdLst>
  <p:handoutMasterIdLst>
    <p:handoutMasterId r:id="rId44"/>
  </p:handoutMasterIdLst>
  <p:sldIdLst>
    <p:sldId id="383" r:id="rId3"/>
    <p:sldId id="798" r:id="rId4"/>
    <p:sldId id="799" r:id="rId5"/>
    <p:sldId id="801" r:id="rId6"/>
    <p:sldId id="804" r:id="rId7"/>
    <p:sldId id="805" r:id="rId8"/>
    <p:sldId id="821" r:id="rId9"/>
    <p:sldId id="806" r:id="rId10"/>
    <p:sldId id="807" r:id="rId11"/>
    <p:sldId id="808" r:id="rId12"/>
    <p:sldId id="809" r:id="rId13"/>
    <p:sldId id="810" r:id="rId14"/>
    <p:sldId id="811" r:id="rId15"/>
    <p:sldId id="812" r:id="rId16"/>
    <p:sldId id="813" r:id="rId17"/>
    <p:sldId id="814" r:id="rId18"/>
    <p:sldId id="815" r:id="rId19"/>
    <p:sldId id="816" r:id="rId20"/>
    <p:sldId id="817" r:id="rId21"/>
    <p:sldId id="818" r:id="rId22"/>
    <p:sldId id="849" r:id="rId23"/>
    <p:sldId id="819" r:id="rId24"/>
    <p:sldId id="820" r:id="rId25"/>
    <p:sldId id="848" r:id="rId26"/>
    <p:sldId id="845" r:id="rId27"/>
    <p:sldId id="846" r:id="rId28"/>
    <p:sldId id="850" r:id="rId29"/>
    <p:sldId id="844" r:id="rId30"/>
    <p:sldId id="834" r:id="rId31"/>
    <p:sldId id="835" r:id="rId32"/>
    <p:sldId id="836" r:id="rId33"/>
    <p:sldId id="837" r:id="rId34"/>
    <p:sldId id="838" r:id="rId35"/>
    <p:sldId id="847" r:id="rId36"/>
    <p:sldId id="839" r:id="rId37"/>
    <p:sldId id="840" r:id="rId38"/>
    <p:sldId id="841" r:id="rId39"/>
    <p:sldId id="842" r:id="rId40"/>
    <p:sldId id="843" r:id="rId41"/>
    <p:sldId id="797" r:id="rId42"/>
  </p:sldIdLst>
  <p:sldSz cx="10799763" cy="10799763"/>
  <p:notesSz cx="6797675" cy="9929813"/>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6531" userDrawn="1">
          <p15:clr>
            <a:srgbClr val="A4A3A4"/>
          </p15:clr>
        </p15:guide>
        <p15:guide id="2" pos="6191" userDrawn="1">
          <p15:clr>
            <a:srgbClr val="A4A3A4"/>
          </p15:clr>
        </p15:guide>
        <p15:guide id="3" orient="horz" pos="1111" userDrawn="1">
          <p15:clr>
            <a:srgbClr val="A4A3A4"/>
          </p15:clr>
        </p15:guide>
        <p15:guide id="4" pos="362" userDrawn="1">
          <p15:clr>
            <a:srgbClr val="A4A3A4"/>
          </p15:clr>
        </p15:guide>
        <p15:guide id="5" pos="6441" userDrawn="1">
          <p15:clr>
            <a:srgbClr val="A4A3A4"/>
          </p15:clr>
        </p15:guide>
        <p15:guide id="6" orient="horz" pos="6146" userDrawn="1">
          <p15:clr>
            <a:srgbClr val="A4A3A4"/>
          </p15:clr>
        </p15:guide>
        <p15:guide id="7" orient="horz" pos="2880"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7" name="Martina Bartošová" initials="MB [7]" lastIdx="1" clrIdx="6"/>
  <p:cmAuthor id="1" name="Martina Bartošová" initials="MB" lastIdx="3" clrIdx="0"/>
  <p:cmAuthor id="2" name="Martina Bartošová" initials="MB [2]" lastIdx="1" clrIdx="1"/>
  <p:cmAuthor id="3" name="Martina Bartošová" initials="MB [3]" lastIdx="1" clrIdx="2"/>
  <p:cmAuthor id="4" name="Martina Bartošová" initials="MB [4]" lastIdx="1" clrIdx="3"/>
  <p:cmAuthor id="5" name="Martina Bartošová" initials="MB [5]" lastIdx="1" clrIdx="4"/>
  <p:cmAuthor id="6" name="Martina Bartošová" initials="MB [6]" lastIdx="1" clrIdx="5"/>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88B8D"/>
    <a:srgbClr val="5D6A7B"/>
    <a:srgbClr val="E40046"/>
    <a:srgbClr val="63666A"/>
    <a:srgbClr val="3F9C35"/>
    <a:srgbClr val="AF0B2B"/>
    <a:srgbClr val="848E9B"/>
    <a:srgbClr val="8C96A3"/>
    <a:srgbClr val="9ABC16"/>
    <a:srgbClr val="67748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607" autoAdjust="0"/>
    <p:restoredTop sz="94659"/>
  </p:normalViewPr>
  <p:slideViewPr>
    <p:cSldViewPr snapToGrid="0">
      <p:cViewPr varScale="1">
        <p:scale>
          <a:sx n="67" d="100"/>
          <a:sy n="67" d="100"/>
        </p:scale>
        <p:origin x="2358" y="78"/>
      </p:cViewPr>
      <p:guideLst>
        <p:guide orient="horz" pos="6531"/>
        <p:guide pos="6191"/>
        <p:guide orient="horz" pos="1111"/>
        <p:guide pos="362"/>
        <p:guide pos="6441"/>
        <p:guide orient="horz" pos="6146"/>
        <p:guide orient="horz" pos="2880"/>
      </p:guideLst>
    </p:cSldViewPr>
  </p:slideViewPr>
  <p:notesTextViewPr>
    <p:cViewPr>
      <p:scale>
        <a:sx n="1" d="1"/>
        <a:sy n="1" d="1"/>
      </p:scale>
      <p:origin x="0" y="0"/>
    </p:cViewPr>
  </p:notesTextViewPr>
  <p:notesViewPr>
    <p:cSldViewPr snapToGrid="0">
      <p:cViewPr varScale="1">
        <p:scale>
          <a:sx n="77" d="100"/>
          <a:sy n="77" d="100"/>
        </p:scale>
        <p:origin x="4080" y="12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commentAuthors" Target="commentAuthor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handoutMaster" Target="handoutMasters/handout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notesMaster" Target="notesMasters/notesMaster1.xml"/><Relationship Id="rId48" Type="http://schemas.openxmlformats.org/officeDocument/2006/relationships/theme" Target="theme/theme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1" y="0"/>
            <a:ext cx="2945659" cy="498215"/>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sz="quarter" idx="1"/>
          </p:nvPr>
        </p:nvSpPr>
        <p:spPr>
          <a:xfrm>
            <a:off x="3850444" y="0"/>
            <a:ext cx="2945659" cy="498215"/>
          </a:xfrm>
          <a:prstGeom prst="rect">
            <a:avLst/>
          </a:prstGeom>
        </p:spPr>
        <p:txBody>
          <a:bodyPr vert="horz" lIns="91440" tIns="45720" rIns="91440" bIns="45720" rtlCol="0"/>
          <a:lstStyle>
            <a:lvl1pPr algn="r">
              <a:defRPr sz="1200"/>
            </a:lvl1pPr>
          </a:lstStyle>
          <a:p>
            <a:fld id="{F2A04D22-54D0-466D-A3DE-5A402AF10055}" type="datetimeFigureOut">
              <a:rPr lang="cs-CZ" smtClean="0"/>
              <a:t>23.04.2025</a:t>
            </a:fld>
            <a:endParaRPr lang="cs-CZ"/>
          </a:p>
        </p:txBody>
      </p:sp>
      <p:sp>
        <p:nvSpPr>
          <p:cNvPr id="4" name="Zástupný symbol pro zápatí 3"/>
          <p:cNvSpPr>
            <a:spLocks noGrp="1"/>
          </p:cNvSpPr>
          <p:nvPr>
            <p:ph type="ftr" sz="quarter" idx="2"/>
          </p:nvPr>
        </p:nvSpPr>
        <p:spPr>
          <a:xfrm>
            <a:off x="1" y="9431599"/>
            <a:ext cx="2945659" cy="498214"/>
          </a:xfrm>
          <a:prstGeom prst="rect">
            <a:avLst/>
          </a:prstGeom>
        </p:spPr>
        <p:txBody>
          <a:bodyPr vert="horz" lIns="91440" tIns="45720" rIns="91440" bIns="45720" rtlCol="0" anchor="b"/>
          <a:lstStyle>
            <a:lvl1pPr algn="l">
              <a:defRPr sz="1200"/>
            </a:lvl1pPr>
          </a:lstStyle>
          <a:p>
            <a:endParaRPr lang="cs-CZ"/>
          </a:p>
        </p:txBody>
      </p:sp>
      <p:sp>
        <p:nvSpPr>
          <p:cNvPr id="5" name="Zástupný symbol pro číslo snímku 4"/>
          <p:cNvSpPr>
            <a:spLocks noGrp="1"/>
          </p:cNvSpPr>
          <p:nvPr>
            <p:ph type="sldNum" sz="quarter" idx="3"/>
          </p:nvPr>
        </p:nvSpPr>
        <p:spPr>
          <a:xfrm>
            <a:off x="3850444" y="9431599"/>
            <a:ext cx="2945659" cy="498214"/>
          </a:xfrm>
          <a:prstGeom prst="rect">
            <a:avLst/>
          </a:prstGeom>
        </p:spPr>
        <p:txBody>
          <a:bodyPr vert="horz" lIns="91440" tIns="45720" rIns="91440" bIns="45720" rtlCol="0" anchor="b"/>
          <a:lstStyle>
            <a:lvl1pPr algn="r">
              <a:defRPr sz="1200"/>
            </a:lvl1pPr>
          </a:lstStyle>
          <a:p>
            <a:fld id="{4B94E6C5-53F1-48F4-A14B-9F28C34EA410}" type="slidenum">
              <a:rPr lang="cs-CZ" smtClean="0"/>
              <a:t>‹#›</a:t>
            </a:fld>
            <a:endParaRPr lang="cs-CZ"/>
          </a:p>
        </p:txBody>
      </p:sp>
    </p:spTree>
    <p:extLst>
      <p:ext uri="{BB962C8B-B14F-4D97-AF65-F5344CB8AC3E}">
        <p14:creationId xmlns:p14="http://schemas.microsoft.com/office/powerpoint/2010/main" val="288377977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1" y="0"/>
            <a:ext cx="2945659" cy="498215"/>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50444" y="0"/>
            <a:ext cx="2945659" cy="498215"/>
          </a:xfrm>
          <a:prstGeom prst="rect">
            <a:avLst/>
          </a:prstGeom>
        </p:spPr>
        <p:txBody>
          <a:bodyPr vert="horz" lIns="91440" tIns="45720" rIns="91440" bIns="45720" rtlCol="0"/>
          <a:lstStyle>
            <a:lvl1pPr algn="r">
              <a:defRPr sz="1200"/>
            </a:lvl1pPr>
          </a:lstStyle>
          <a:p>
            <a:fld id="{05370ABA-4271-405F-98C4-14A9DBB579C9}" type="datetimeFigureOut">
              <a:rPr lang="cs-CZ" smtClean="0"/>
              <a:t>23.04.2025</a:t>
            </a:fld>
            <a:endParaRPr lang="cs-CZ"/>
          </a:p>
        </p:txBody>
      </p:sp>
      <p:sp>
        <p:nvSpPr>
          <p:cNvPr id="4" name="Zástupný symbol pro obrázek snímku 3"/>
          <p:cNvSpPr>
            <a:spLocks noGrp="1" noRot="1" noChangeAspect="1"/>
          </p:cNvSpPr>
          <p:nvPr>
            <p:ph type="sldImg" idx="2"/>
          </p:nvPr>
        </p:nvSpPr>
        <p:spPr>
          <a:xfrm>
            <a:off x="1722438" y="1239838"/>
            <a:ext cx="3352800" cy="33528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79768" y="4778723"/>
            <a:ext cx="5438140" cy="3909864"/>
          </a:xfrm>
          <a:prstGeom prst="rect">
            <a:avLst/>
          </a:prstGeom>
        </p:spPr>
        <p:txBody>
          <a:bodyPr vert="horz" lIns="91440" tIns="45720" rIns="91440" bIns="45720" rtlCol="0"/>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6" name="Zástupný symbol pro zápatí 5"/>
          <p:cNvSpPr>
            <a:spLocks noGrp="1"/>
          </p:cNvSpPr>
          <p:nvPr>
            <p:ph type="ftr" sz="quarter" idx="4"/>
          </p:nvPr>
        </p:nvSpPr>
        <p:spPr>
          <a:xfrm>
            <a:off x="1" y="9431599"/>
            <a:ext cx="2945659" cy="498214"/>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50444" y="9431599"/>
            <a:ext cx="2945659" cy="498214"/>
          </a:xfrm>
          <a:prstGeom prst="rect">
            <a:avLst/>
          </a:prstGeom>
        </p:spPr>
        <p:txBody>
          <a:bodyPr vert="horz" lIns="91440" tIns="45720" rIns="91440" bIns="45720" rtlCol="0" anchor="b"/>
          <a:lstStyle>
            <a:lvl1pPr algn="r">
              <a:defRPr sz="1200"/>
            </a:lvl1pPr>
          </a:lstStyle>
          <a:p>
            <a:fld id="{E0D5CE98-EB3D-483B-8699-8D05CE76F185}" type="slidenum">
              <a:rPr lang="cs-CZ" smtClean="0"/>
              <a:t>‹#›</a:t>
            </a:fld>
            <a:endParaRPr lang="cs-CZ"/>
          </a:p>
        </p:txBody>
      </p:sp>
    </p:spTree>
    <p:extLst>
      <p:ext uri="{BB962C8B-B14F-4D97-AF65-F5344CB8AC3E}">
        <p14:creationId xmlns:p14="http://schemas.microsoft.com/office/powerpoint/2010/main" val="6529937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E0D5CE98-EB3D-483B-8699-8D05CE76F185}" type="slidenum">
              <a:rPr lang="cs-CZ" smtClean="0"/>
              <a:t>1</a:t>
            </a:fld>
            <a:endParaRPr lang="cs-CZ"/>
          </a:p>
        </p:txBody>
      </p:sp>
    </p:spTree>
    <p:extLst>
      <p:ext uri="{BB962C8B-B14F-4D97-AF65-F5344CB8AC3E}">
        <p14:creationId xmlns:p14="http://schemas.microsoft.com/office/powerpoint/2010/main" val="28026492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E0D5CE98-EB3D-483B-8699-8D05CE76F185}" type="slidenum">
              <a:rPr lang="cs-CZ" smtClean="0"/>
              <a:t>2</a:t>
            </a:fld>
            <a:endParaRPr lang="cs-CZ"/>
          </a:p>
        </p:txBody>
      </p:sp>
    </p:spTree>
    <p:extLst>
      <p:ext uri="{BB962C8B-B14F-4D97-AF65-F5344CB8AC3E}">
        <p14:creationId xmlns:p14="http://schemas.microsoft.com/office/powerpoint/2010/main" val="8519537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E0D5CE98-EB3D-483B-8699-8D05CE76F185}" type="slidenum">
              <a:rPr lang="cs-CZ" smtClean="0"/>
              <a:t>3</a:t>
            </a:fld>
            <a:endParaRPr lang="cs-CZ"/>
          </a:p>
        </p:txBody>
      </p:sp>
    </p:spTree>
    <p:extLst>
      <p:ext uri="{BB962C8B-B14F-4D97-AF65-F5344CB8AC3E}">
        <p14:creationId xmlns:p14="http://schemas.microsoft.com/office/powerpoint/2010/main" val="15382828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E0D5CE98-EB3D-483B-8699-8D05CE76F185}" type="slidenum">
              <a:rPr lang="cs-CZ" smtClean="0"/>
              <a:t>4</a:t>
            </a:fld>
            <a:endParaRPr lang="cs-CZ"/>
          </a:p>
        </p:txBody>
      </p:sp>
    </p:spTree>
    <p:extLst>
      <p:ext uri="{BB962C8B-B14F-4D97-AF65-F5344CB8AC3E}">
        <p14:creationId xmlns:p14="http://schemas.microsoft.com/office/powerpoint/2010/main" val="37439855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E0D5CE98-EB3D-483B-8699-8D05CE76F185}" type="slidenum">
              <a:rPr lang="cs-CZ" smtClean="0"/>
              <a:t>5</a:t>
            </a:fld>
            <a:endParaRPr lang="cs-CZ"/>
          </a:p>
        </p:txBody>
      </p:sp>
    </p:spTree>
    <p:extLst>
      <p:ext uri="{BB962C8B-B14F-4D97-AF65-F5344CB8AC3E}">
        <p14:creationId xmlns:p14="http://schemas.microsoft.com/office/powerpoint/2010/main" val="21950920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E0D5CE98-EB3D-483B-8699-8D05CE76F185}" type="slidenum">
              <a:rPr lang="cs-CZ" smtClean="0"/>
              <a:t>6</a:t>
            </a:fld>
            <a:endParaRPr lang="cs-CZ"/>
          </a:p>
        </p:txBody>
      </p:sp>
    </p:spTree>
    <p:extLst>
      <p:ext uri="{BB962C8B-B14F-4D97-AF65-F5344CB8AC3E}">
        <p14:creationId xmlns:p14="http://schemas.microsoft.com/office/powerpoint/2010/main" val="131902924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E0D5CE98-EB3D-483B-8699-8D05CE76F185}" type="slidenum">
              <a:rPr lang="cs-CZ" smtClean="0"/>
              <a:t>7</a:t>
            </a:fld>
            <a:endParaRPr lang="cs-CZ"/>
          </a:p>
        </p:txBody>
      </p:sp>
    </p:spTree>
    <p:extLst>
      <p:ext uri="{BB962C8B-B14F-4D97-AF65-F5344CB8AC3E}">
        <p14:creationId xmlns:p14="http://schemas.microsoft.com/office/powerpoint/2010/main" val="19001638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E0D5CE98-EB3D-483B-8699-8D05CE76F185}" type="slidenum">
              <a:rPr lang="cs-CZ" smtClean="0"/>
              <a:t>8</a:t>
            </a:fld>
            <a:endParaRPr lang="cs-CZ"/>
          </a:p>
        </p:txBody>
      </p:sp>
    </p:spTree>
    <p:extLst>
      <p:ext uri="{BB962C8B-B14F-4D97-AF65-F5344CB8AC3E}">
        <p14:creationId xmlns:p14="http://schemas.microsoft.com/office/powerpoint/2010/main" val="19991359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E0D5CE98-EB3D-483B-8699-8D05CE76F185}" type="slidenum">
              <a:rPr lang="cs-CZ" smtClean="0"/>
              <a:t>9</a:t>
            </a:fld>
            <a:endParaRPr lang="cs-CZ"/>
          </a:p>
        </p:txBody>
      </p:sp>
    </p:spTree>
    <p:extLst>
      <p:ext uri="{BB962C8B-B14F-4D97-AF65-F5344CB8AC3E}">
        <p14:creationId xmlns:p14="http://schemas.microsoft.com/office/powerpoint/2010/main" val="232378278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E0D5CE98-EB3D-483B-8699-8D05CE76F185}" type="slidenum">
              <a:rPr lang="cs-CZ" smtClean="0"/>
              <a:t>10</a:t>
            </a:fld>
            <a:endParaRPr lang="cs-CZ"/>
          </a:p>
        </p:txBody>
      </p:sp>
    </p:spTree>
    <p:extLst>
      <p:ext uri="{BB962C8B-B14F-4D97-AF65-F5344CB8AC3E}">
        <p14:creationId xmlns:p14="http://schemas.microsoft.com/office/powerpoint/2010/main" val="138483723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E0D5CE98-EB3D-483B-8699-8D05CE76F185}" type="slidenum">
              <a:rPr lang="cs-CZ" smtClean="0"/>
              <a:t>11</a:t>
            </a:fld>
            <a:endParaRPr lang="cs-CZ"/>
          </a:p>
        </p:txBody>
      </p:sp>
    </p:spTree>
    <p:extLst>
      <p:ext uri="{BB962C8B-B14F-4D97-AF65-F5344CB8AC3E}">
        <p14:creationId xmlns:p14="http://schemas.microsoft.com/office/powerpoint/2010/main" val="238358018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E0D5CE98-EB3D-483B-8699-8D05CE76F185}" type="slidenum">
              <a:rPr lang="cs-CZ" smtClean="0"/>
              <a:t>12</a:t>
            </a:fld>
            <a:endParaRPr lang="cs-CZ"/>
          </a:p>
        </p:txBody>
      </p:sp>
    </p:spTree>
    <p:extLst>
      <p:ext uri="{BB962C8B-B14F-4D97-AF65-F5344CB8AC3E}">
        <p14:creationId xmlns:p14="http://schemas.microsoft.com/office/powerpoint/2010/main" val="208909552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E0D5CE98-EB3D-483B-8699-8D05CE76F185}" type="slidenum">
              <a:rPr lang="cs-CZ" smtClean="0"/>
              <a:t>13</a:t>
            </a:fld>
            <a:endParaRPr lang="cs-CZ"/>
          </a:p>
        </p:txBody>
      </p:sp>
    </p:spTree>
    <p:extLst>
      <p:ext uri="{BB962C8B-B14F-4D97-AF65-F5344CB8AC3E}">
        <p14:creationId xmlns:p14="http://schemas.microsoft.com/office/powerpoint/2010/main" val="17498056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E0D5CE98-EB3D-483B-8699-8D05CE76F185}" type="slidenum">
              <a:rPr lang="cs-CZ" smtClean="0"/>
              <a:t>14</a:t>
            </a:fld>
            <a:endParaRPr lang="cs-CZ"/>
          </a:p>
        </p:txBody>
      </p:sp>
    </p:spTree>
    <p:extLst>
      <p:ext uri="{BB962C8B-B14F-4D97-AF65-F5344CB8AC3E}">
        <p14:creationId xmlns:p14="http://schemas.microsoft.com/office/powerpoint/2010/main" val="156898559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E0D5CE98-EB3D-483B-8699-8D05CE76F185}" type="slidenum">
              <a:rPr lang="cs-CZ" smtClean="0"/>
              <a:t>15</a:t>
            </a:fld>
            <a:endParaRPr lang="cs-CZ"/>
          </a:p>
        </p:txBody>
      </p:sp>
    </p:spTree>
    <p:extLst>
      <p:ext uri="{BB962C8B-B14F-4D97-AF65-F5344CB8AC3E}">
        <p14:creationId xmlns:p14="http://schemas.microsoft.com/office/powerpoint/2010/main" val="21545891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E0D5CE98-EB3D-483B-8699-8D05CE76F185}" type="slidenum">
              <a:rPr lang="cs-CZ" smtClean="0"/>
              <a:t>16</a:t>
            </a:fld>
            <a:endParaRPr lang="cs-CZ"/>
          </a:p>
        </p:txBody>
      </p:sp>
    </p:spTree>
    <p:extLst>
      <p:ext uri="{BB962C8B-B14F-4D97-AF65-F5344CB8AC3E}">
        <p14:creationId xmlns:p14="http://schemas.microsoft.com/office/powerpoint/2010/main" val="80270950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E0D5CE98-EB3D-483B-8699-8D05CE76F185}" type="slidenum">
              <a:rPr lang="cs-CZ" smtClean="0"/>
              <a:t>17</a:t>
            </a:fld>
            <a:endParaRPr lang="cs-CZ"/>
          </a:p>
        </p:txBody>
      </p:sp>
    </p:spTree>
    <p:extLst>
      <p:ext uri="{BB962C8B-B14F-4D97-AF65-F5344CB8AC3E}">
        <p14:creationId xmlns:p14="http://schemas.microsoft.com/office/powerpoint/2010/main" val="412363403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E0D5CE98-EB3D-483B-8699-8D05CE76F185}" type="slidenum">
              <a:rPr lang="cs-CZ" smtClean="0"/>
              <a:t>18</a:t>
            </a:fld>
            <a:endParaRPr lang="cs-CZ"/>
          </a:p>
        </p:txBody>
      </p:sp>
    </p:spTree>
    <p:extLst>
      <p:ext uri="{BB962C8B-B14F-4D97-AF65-F5344CB8AC3E}">
        <p14:creationId xmlns:p14="http://schemas.microsoft.com/office/powerpoint/2010/main" val="171140788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E0D5CE98-EB3D-483B-8699-8D05CE76F185}" type="slidenum">
              <a:rPr lang="cs-CZ" smtClean="0"/>
              <a:t>19</a:t>
            </a:fld>
            <a:endParaRPr lang="cs-CZ"/>
          </a:p>
        </p:txBody>
      </p:sp>
    </p:spTree>
    <p:extLst>
      <p:ext uri="{BB962C8B-B14F-4D97-AF65-F5344CB8AC3E}">
        <p14:creationId xmlns:p14="http://schemas.microsoft.com/office/powerpoint/2010/main" val="325509527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E0D5CE98-EB3D-483B-8699-8D05CE76F185}" type="slidenum">
              <a:rPr lang="cs-CZ" smtClean="0"/>
              <a:t>20</a:t>
            </a:fld>
            <a:endParaRPr lang="cs-CZ"/>
          </a:p>
        </p:txBody>
      </p:sp>
    </p:spTree>
    <p:extLst>
      <p:ext uri="{BB962C8B-B14F-4D97-AF65-F5344CB8AC3E}">
        <p14:creationId xmlns:p14="http://schemas.microsoft.com/office/powerpoint/2010/main" val="302656841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E0D5CE98-EB3D-483B-8699-8D05CE76F185}" type="slidenum">
              <a:rPr lang="cs-CZ" smtClean="0"/>
              <a:t>21</a:t>
            </a:fld>
            <a:endParaRPr lang="cs-CZ"/>
          </a:p>
        </p:txBody>
      </p:sp>
    </p:spTree>
    <p:extLst>
      <p:ext uri="{BB962C8B-B14F-4D97-AF65-F5344CB8AC3E}">
        <p14:creationId xmlns:p14="http://schemas.microsoft.com/office/powerpoint/2010/main" val="8907874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E0D5CE98-EB3D-483B-8699-8D05CE76F185}" type="slidenum">
              <a:rPr lang="cs-CZ" smtClean="0"/>
              <a:t>22</a:t>
            </a:fld>
            <a:endParaRPr lang="cs-CZ"/>
          </a:p>
        </p:txBody>
      </p:sp>
    </p:spTree>
    <p:extLst>
      <p:ext uri="{BB962C8B-B14F-4D97-AF65-F5344CB8AC3E}">
        <p14:creationId xmlns:p14="http://schemas.microsoft.com/office/powerpoint/2010/main" val="297131887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E0D5CE98-EB3D-483B-8699-8D05CE76F185}" type="slidenum">
              <a:rPr lang="cs-CZ" smtClean="0"/>
              <a:t>23</a:t>
            </a:fld>
            <a:endParaRPr lang="cs-CZ"/>
          </a:p>
        </p:txBody>
      </p:sp>
    </p:spTree>
    <p:extLst>
      <p:ext uri="{BB962C8B-B14F-4D97-AF65-F5344CB8AC3E}">
        <p14:creationId xmlns:p14="http://schemas.microsoft.com/office/powerpoint/2010/main" val="35701950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E0D5CE98-EB3D-483B-8699-8D05CE76F185}" type="slidenum">
              <a:rPr lang="cs-CZ" smtClean="0"/>
              <a:t>24</a:t>
            </a:fld>
            <a:endParaRPr lang="cs-CZ"/>
          </a:p>
        </p:txBody>
      </p:sp>
    </p:spTree>
    <p:extLst>
      <p:ext uri="{BB962C8B-B14F-4D97-AF65-F5344CB8AC3E}">
        <p14:creationId xmlns:p14="http://schemas.microsoft.com/office/powerpoint/2010/main" val="327261207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E0D5CE98-EB3D-483B-8699-8D05CE76F185}" type="slidenum">
              <a:rPr lang="cs-CZ" smtClean="0"/>
              <a:t>25</a:t>
            </a:fld>
            <a:endParaRPr lang="cs-CZ"/>
          </a:p>
        </p:txBody>
      </p:sp>
    </p:spTree>
    <p:extLst>
      <p:ext uri="{BB962C8B-B14F-4D97-AF65-F5344CB8AC3E}">
        <p14:creationId xmlns:p14="http://schemas.microsoft.com/office/powerpoint/2010/main" val="319061629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E0D5CE98-EB3D-483B-8699-8D05CE76F185}" type="slidenum">
              <a:rPr lang="cs-CZ" smtClean="0"/>
              <a:t>26</a:t>
            </a:fld>
            <a:endParaRPr lang="cs-CZ"/>
          </a:p>
        </p:txBody>
      </p:sp>
    </p:spTree>
    <p:extLst>
      <p:ext uri="{BB962C8B-B14F-4D97-AF65-F5344CB8AC3E}">
        <p14:creationId xmlns:p14="http://schemas.microsoft.com/office/powerpoint/2010/main" val="93666071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E0D5CE98-EB3D-483B-8699-8D05CE76F185}" type="slidenum">
              <a:rPr lang="cs-CZ" smtClean="0"/>
              <a:t>27</a:t>
            </a:fld>
            <a:endParaRPr lang="cs-CZ"/>
          </a:p>
        </p:txBody>
      </p:sp>
    </p:spTree>
    <p:extLst>
      <p:ext uri="{BB962C8B-B14F-4D97-AF65-F5344CB8AC3E}">
        <p14:creationId xmlns:p14="http://schemas.microsoft.com/office/powerpoint/2010/main" val="116605322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E0D5CE98-EB3D-483B-8699-8D05CE76F185}" type="slidenum">
              <a:rPr lang="cs-CZ" smtClean="0"/>
              <a:t>28</a:t>
            </a:fld>
            <a:endParaRPr lang="cs-CZ"/>
          </a:p>
        </p:txBody>
      </p:sp>
    </p:spTree>
    <p:extLst>
      <p:ext uri="{BB962C8B-B14F-4D97-AF65-F5344CB8AC3E}">
        <p14:creationId xmlns:p14="http://schemas.microsoft.com/office/powerpoint/2010/main" val="4632803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E0D5CE98-EB3D-483B-8699-8D05CE76F185}" type="slidenum">
              <a:rPr lang="cs-CZ" smtClean="0"/>
              <a:t>29</a:t>
            </a:fld>
            <a:endParaRPr lang="cs-CZ"/>
          </a:p>
        </p:txBody>
      </p:sp>
    </p:spTree>
    <p:extLst>
      <p:ext uri="{BB962C8B-B14F-4D97-AF65-F5344CB8AC3E}">
        <p14:creationId xmlns:p14="http://schemas.microsoft.com/office/powerpoint/2010/main" val="218652921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E0D5CE98-EB3D-483B-8699-8D05CE76F185}" type="slidenum">
              <a:rPr lang="cs-CZ" smtClean="0"/>
              <a:t>30</a:t>
            </a:fld>
            <a:endParaRPr lang="cs-CZ"/>
          </a:p>
        </p:txBody>
      </p:sp>
    </p:spTree>
    <p:extLst>
      <p:ext uri="{BB962C8B-B14F-4D97-AF65-F5344CB8AC3E}">
        <p14:creationId xmlns:p14="http://schemas.microsoft.com/office/powerpoint/2010/main" val="220453851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E0D5CE98-EB3D-483B-8699-8D05CE76F185}" type="slidenum">
              <a:rPr lang="cs-CZ" smtClean="0"/>
              <a:t>31</a:t>
            </a:fld>
            <a:endParaRPr lang="cs-CZ"/>
          </a:p>
        </p:txBody>
      </p:sp>
    </p:spTree>
    <p:extLst>
      <p:ext uri="{BB962C8B-B14F-4D97-AF65-F5344CB8AC3E}">
        <p14:creationId xmlns:p14="http://schemas.microsoft.com/office/powerpoint/2010/main" val="299831703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E0D5CE98-EB3D-483B-8699-8D05CE76F185}" type="slidenum">
              <a:rPr lang="cs-CZ" smtClean="0"/>
              <a:t>32</a:t>
            </a:fld>
            <a:endParaRPr lang="cs-CZ"/>
          </a:p>
        </p:txBody>
      </p:sp>
    </p:spTree>
    <p:extLst>
      <p:ext uri="{BB962C8B-B14F-4D97-AF65-F5344CB8AC3E}">
        <p14:creationId xmlns:p14="http://schemas.microsoft.com/office/powerpoint/2010/main" val="88277504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E0D5CE98-EB3D-483B-8699-8D05CE76F185}" type="slidenum">
              <a:rPr lang="cs-CZ" smtClean="0"/>
              <a:t>33</a:t>
            </a:fld>
            <a:endParaRPr lang="cs-CZ"/>
          </a:p>
        </p:txBody>
      </p:sp>
    </p:spTree>
    <p:extLst>
      <p:ext uri="{BB962C8B-B14F-4D97-AF65-F5344CB8AC3E}">
        <p14:creationId xmlns:p14="http://schemas.microsoft.com/office/powerpoint/2010/main" val="127187376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E0D5CE98-EB3D-483B-8699-8D05CE76F185}" type="slidenum">
              <a:rPr lang="cs-CZ" smtClean="0"/>
              <a:t>34</a:t>
            </a:fld>
            <a:endParaRPr lang="cs-CZ"/>
          </a:p>
        </p:txBody>
      </p:sp>
    </p:spTree>
    <p:extLst>
      <p:ext uri="{BB962C8B-B14F-4D97-AF65-F5344CB8AC3E}">
        <p14:creationId xmlns:p14="http://schemas.microsoft.com/office/powerpoint/2010/main" val="232722155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E0D5CE98-EB3D-483B-8699-8D05CE76F185}" type="slidenum">
              <a:rPr lang="cs-CZ" smtClean="0"/>
              <a:t>35</a:t>
            </a:fld>
            <a:endParaRPr lang="cs-CZ"/>
          </a:p>
        </p:txBody>
      </p:sp>
    </p:spTree>
    <p:extLst>
      <p:ext uri="{BB962C8B-B14F-4D97-AF65-F5344CB8AC3E}">
        <p14:creationId xmlns:p14="http://schemas.microsoft.com/office/powerpoint/2010/main" val="351906446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E0D5CE98-EB3D-483B-8699-8D05CE76F185}" type="slidenum">
              <a:rPr lang="cs-CZ" smtClean="0"/>
              <a:t>36</a:t>
            </a:fld>
            <a:endParaRPr lang="cs-CZ"/>
          </a:p>
        </p:txBody>
      </p:sp>
    </p:spTree>
    <p:extLst>
      <p:ext uri="{BB962C8B-B14F-4D97-AF65-F5344CB8AC3E}">
        <p14:creationId xmlns:p14="http://schemas.microsoft.com/office/powerpoint/2010/main" val="74718939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E0D5CE98-EB3D-483B-8699-8D05CE76F185}" type="slidenum">
              <a:rPr lang="cs-CZ" smtClean="0"/>
              <a:t>37</a:t>
            </a:fld>
            <a:endParaRPr lang="cs-CZ"/>
          </a:p>
        </p:txBody>
      </p:sp>
    </p:spTree>
    <p:extLst>
      <p:ext uri="{BB962C8B-B14F-4D97-AF65-F5344CB8AC3E}">
        <p14:creationId xmlns:p14="http://schemas.microsoft.com/office/powerpoint/2010/main" val="376685706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E0D5CE98-EB3D-483B-8699-8D05CE76F185}" type="slidenum">
              <a:rPr lang="cs-CZ" smtClean="0"/>
              <a:t>38</a:t>
            </a:fld>
            <a:endParaRPr lang="cs-CZ"/>
          </a:p>
        </p:txBody>
      </p:sp>
    </p:spTree>
    <p:extLst>
      <p:ext uri="{BB962C8B-B14F-4D97-AF65-F5344CB8AC3E}">
        <p14:creationId xmlns:p14="http://schemas.microsoft.com/office/powerpoint/2010/main" val="290730952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E0D5CE98-EB3D-483B-8699-8D05CE76F185}" type="slidenum">
              <a:rPr lang="cs-CZ" smtClean="0"/>
              <a:t>39</a:t>
            </a:fld>
            <a:endParaRPr lang="cs-CZ"/>
          </a:p>
        </p:txBody>
      </p:sp>
    </p:spTree>
    <p:extLst>
      <p:ext uri="{BB962C8B-B14F-4D97-AF65-F5344CB8AC3E}">
        <p14:creationId xmlns:p14="http://schemas.microsoft.com/office/powerpoint/2010/main" val="274261777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E0D5CE98-EB3D-483B-8699-8D05CE76F185}" type="slidenum">
              <a:rPr lang="cs-CZ" smtClean="0"/>
              <a:t>40</a:t>
            </a:fld>
            <a:endParaRPr lang="cs-CZ"/>
          </a:p>
        </p:txBody>
      </p:sp>
    </p:spTree>
    <p:extLst>
      <p:ext uri="{BB962C8B-B14F-4D97-AF65-F5344CB8AC3E}">
        <p14:creationId xmlns:p14="http://schemas.microsoft.com/office/powerpoint/2010/main" val="24069006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1349971" y="1767462"/>
            <a:ext cx="8099822" cy="3759917"/>
          </a:xfrm>
        </p:spPr>
        <p:txBody>
          <a:bodyPr anchor="b"/>
          <a:lstStyle>
            <a:lvl1pPr algn="ctr">
              <a:defRPr sz="5315"/>
            </a:lvl1pPr>
          </a:lstStyle>
          <a:p>
            <a:r>
              <a:rPr lang="cs-CZ"/>
              <a:t>Kliknutím lze upravit styl.</a:t>
            </a:r>
          </a:p>
        </p:txBody>
      </p:sp>
      <p:sp>
        <p:nvSpPr>
          <p:cNvPr id="3" name="Podnadpis 2"/>
          <p:cNvSpPr>
            <a:spLocks noGrp="1"/>
          </p:cNvSpPr>
          <p:nvPr>
            <p:ph type="subTitle" idx="1"/>
          </p:nvPr>
        </p:nvSpPr>
        <p:spPr>
          <a:xfrm>
            <a:off x="1349971" y="5672376"/>
            <a:ext cx="8099822" cy="2607442"/>
          </a:xfrm>
        </p:spPr>
        <p:txBody>
          <a:bodyPr/>
          <a:lstStyle>
            <a:lvl1pPr marL="0" indent="0" algn="ctr">
              <a:buNone/>
              <a:defRPr sz="2126"/>
            </a:lvl1pPr>
            <a:lvl2pPr marL="404988" indent="0" algn="ctr">
              <a:buNone/>
              <a:defRPr sz="1772"/>
            </a:lvl2pPr>
            <a:lvl3pPr marL="809976" indent="0" algn="ctr">
              <a:buNone/>
              <a:defRPr sz="1594"/>
            </a:lvl3pPr>
            <a:lvl4pPr marL="1214963" indent="0" algn="ctr">
              <a:buNone/>
              <a:defRPr sz="1417"/>
            </a:lvl4pPr>
            <a:lvl5pPr marL="1619951" indent="0" algn="ctr">
              <a:buNone/>
              <a:defRPr sz="1417"/>
            </a:lvl5pPr>
            <a:lvl6pPr marL="2024939" indent="0" algn="ctr">
              <a:buNone/>
              <a:defRPr sz="1417"/>
            </a:lvl6pPr>
            <a:lvl7pPr marL="2429927" indent="0" algn="ctr">
              <a:buNone/>
              <a:defRPr sz="1417"/>
            </a:lvl7pPr>
            <a:lvl8pPr marL="2834914" indent="0" algn="ctr">
              <a:buNone/>
              <a:defRPr sz="1417"/>
            </a:lvl8pPr>
            <a:lvl9pPr marL="3239902" indent="0" algn="ctr">
              <a:buNone/>
              <a:defRPr sz="1417"/>
            </a:lvl9pPr>
          </a:lstStyle>
          <a:p>
            <a:r>
              <a:rPr lang="cs-CZ"/>
              <a:t>Kliknutím lze upravit styl předlohy.</a:t>
            </a:r>
          </a:p>
        </p:txBody>
      </p:sp>
      <p:sp>
        <p:nvSpPr>
          <p:cNvPr id="4" name="Zástupný symbol pro datum 3"/>
          <p:cNvSpPr>
            <a:spLocks noGrp="1"/>
          </p:cNvSpPr>
          <p:nvPr>
            <p:ph type="dt" sz="half" idx="10"/>
          </p:nvPr>
        </p:nvSpPr>
        <p:spPr/>
        <p:txBody>
          <a:bodyPr/>
          <a:lstStyle/>
          <a:p>
            <a:fld id="{087266DF-D875-4B43-923D-ED5B44CF5C1B}" type="datetime1">
              <a:rPr lang="cs-CZ" smtClean="0"/>
              <a:t>23.04.2025</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487E3DF3-E222-466A-8DA5-7B1ED95C85E2}" type="slidenum">
              <a:rPr lang="cs-CZ" smtClean="0"/>
              <a:t>‹#›</a:t>
            </a:fld>
            <a:endParaRPr lang="cs-CZ"/>
          </a:p>
        </p:txBody>
      </p:sp>
    </p:spTree>
    <p:extLst>
      <p:ext uri="{BB962C8B-B14F-4D97-AF65-F5344CB8AC3E}">
        <p14:creationId xmlns:p14="http://schemas.microsoft.com/office/powerpoint/2010/main" val="41894777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obsah 2"/>
          <p:cNvSpPr>
            <a:spLocks noGrp="1"/>
          </p:cNvSpPr>
          <p:nvPr>
            <p:ph idx="1"/>
          </p:nvPr>
        </p:nvSpPr>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C90998FC-CDCB-4A1D-8FC3-7253D842C427}" type="datetime1">
              <a:rPr lang="cs-CZ" smtClean="0"/>
              <a:t>23.04.2025</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487E3DF3-E222-466A-8DA5-7B1ED95C85E2}" type="slidenum">
              <a:rPr lang="cs-CZ" smtClean="0"/>
              <a:t>‹#›</a:t>
            </a:fld>
            <a:endParaRPr lang="cs-CZ"/>
          </a:p>
        </p:txBody>
      </p:sp>
    </p:spTree>
    <p:extLst>
      <p:ext uri="{BB962C8B-B14F-4D97-AF65-F5344CB8AC3E}">
        <p14:creationId xmlns:p14="http://schemas.microsoft.com/office/powerpoint/2010/main" val="21752933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Komentář k ukázce programu">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742484" y="4375051"/>
            <a:ext cx="9314796" cy="5352235"/>
          </a:xfrm>
        </p:spPr>
        <p:txBody>
          <a:bodyPr/>
          <a:lstStyle/>
          <a:p>
            <a:pPr lvl="0"/>
            <a:r>
              <a:rPr lang="cs-CZ" dirty="0"/>
              <a:t>Kliknutím lze upravit styly předlohy textu.</a:t>
            </a:r>
          </a:p>
          <a:p>
            <a:pPr lvl="1"/>
            <a:r>
              <a:rPr lang="cs-CZ" dirty="0"/>
              <a:t>Druhá úroveň</a:t>
            </a:r>
          </a:p>
          <a:p>
            <a:pPr lvl="2"/>
            <a:r>
              <a:rPr lang="cs-CZ" dirty="0"/>
              <a:t>Třetí úroveň</a:t>
            </a:r>
          </a:p>
          <a:p>
            <a:pPr lvl="3"/>
            <a:r>
              <a:rPr lang="cs-CZ" dirty="0"/>
              <a:t>Čtvrtá úroveň</a:t>
            </a:r>
          </a:p>
          <a:p>
            <a:pPr lvl="4"/>
            <a:r>
              <a:rPr lang="cs-CZ" dirty="0"/>
              <a:t>Pátá úroveň</a:t>
            </a:r>
          </a:p>
        </p:txBody>
      </p:sp>
      <p:sp>
        <p:nvSpPr>
          <p:cNvPr id="4" name="Zástupný symbol pro datum 3"/>
          <p:cNvSpPr>
            <a:spLocks noGrp="1"/>
          </p:cNvSpPr>
          <p:nvPr>
            <p:ph type="dt" sz="half" idx="10"/>
          </p:nvPr>
        </p:nvSpPr>
        <p:spPr/>
        <p:txBody>
          <a:bodyPr/>
          <a:lstStyle/>
          <a:p>
            <a:fld id="{0CB653EB-6303-446B-8A37-693050E00357}" type="datetime1">
              <a:rPr lang="cs-CZ" smtClean="0"/>
              <a:t>23.04.2025</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487E3DF3-E222-466A-8DA5-7B1ED95C85E2}" type="slidenum">
              <a:rPr lang="cs-CZ" smtClean="0"/>
              <a:t>‹#›</a:t>
            </a:fld>
            <a:endParaRPr lang="cs-CZ"/>
          </a:p>
        </p:txBody>
      </p:sp>
    </p:spTree>
    <p:extLst>
      <p:ext uri="{BB962C8B-B14F-4D97-AF65-F5344CB8AC3E}">
        <p14:creationId xmlns:p14="http://schemas.microsoft.com/office/powerpoint/2010/main" val="16721569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36859" y="2692442"/>
            <a:ext cx="9314796" cy="4492401"/>
          </a:xfrm>
        </p:spPr>
        <p:txBody>
          <a:bodyPr anchor="b"/>
          <a:lstStyle>
            <a:lvl1pPr>
              <a:defRPr sz="5315"/>
            </a:lvl1pPr>
          </a:lstStyle>
          <a:p>
            <a:r>
              <a:rPr lang="cs-CZ"/>
              <a:t>Kliknutím lze upravit styl.</a:t>
            </a:r>
          </a:p>
        </p:txBody>
      </p:sp>
      <p:sp>
        <p:nvSpPr>
          <p:cNvPr id="3" name="Zástupný symbol pro text 2"/>
          <p:cNvSpPr>
            <a:spLocks noGrp="1"/>
          </p:cNvSpPr>
          <p:nvPr>
            <p:ph type="body" idx="1"/>
          </p:nvPr>
        </p:nvSpPr>
        <p:spPr>
          <a:xfrm>
            <a:off x="736859" y="7227343"/>
            <a:ext cx="9314796" cy="2362447"/>
          </a:xfrm>
        </p:spPr>
        <p:txBody>
          <a:bodyPr/>
          <a:lstStyle>
            <a:lvl1pPr marL="0" indent="0">
              <a:buNone/>
              <a:defRPr sz="2126">
                <a:solidFill>
                  <a:schemeClr val="tx1">
                    <a:tint val="75000"/>
                  </a:schemeClr>
                </a:solidFill>
              </a:defRPr>
            </a:lvl1pPr>
            <a:lvl2pPr marL="404988" indent="0">
              <a:buNone/>
              <a:defRPr sz="1772">
                <a:solidFill>
                  <a:schemeClr val="tx1">
                    <a:tint val="75000"/>
                  </a:schemeClr>
                </a:solidFill>
              </a:defRPr>
            </a:lvl2pPr>
            <a:lvl3pPr marL="809976" indent="0">
              <a:buNone/>
              <a:defRPr sz="1594">
                <a:solidFill>
                  <a:schemeClr val="tx1">
                    <a:tint val="75000"/>
                  </a:schemeClr>
                </a:solidFill>
              </a:defRPr>
            </a:lvl3pPr>
            <a:lvl4pPr marL="1214963" indent="0">
              <a:buNone/>
              <a:defRPr sz="1417">
                <a:solidFill>
                  <a:schemeClr val="tx1">
                    <a:tint val="75000"/>
                  </a:schemeClr>
                </a:solidFill>
              </a:defRPr>
            </a:lvl4pPr>
            <a:lvl5pPr marL="1619951" indent="0">
              <a:buNone/>
              <a:defRPr sz="1417">
                <a:solidFill>
                  <a:schemeClr val="tx1">
                    <a:tint val="75000"/>
                  </a:schemeClr>
                </a:solidFill>
              </a:defRPr>
            </a:lvl5pPr>
            <a:lvl6pPr marL="2024939" indent="0">
              <a:buNone/>
              <a:defRPr sz="1417">
                <a:solidFill>
                  <a:schemeClr val="tx1">
                    <a:tint val="75000"/>
                  </a:schemeClr>
                </a:solidFill>
              </a:defRPr>
            </a:lvl6pPr>
            <a:lvl7pPr marL="2429927" indent="0">
              <a:buNone/>
              <a:defRPr sz="1417">
                <a:solidFill>
                  <a:schemeClr val="tx1">
                    <a:tint val="75000"/>
                  </a:schemeClr>
                </a:solidFill>
              </a:defRPr>
            </a:lvl7pPr>
            <a:lvl8pPr marL="2834914" indent="0">
              <a:buNone/>
              <a:defRPr sz="1417">
                <a:solidFill>
                  <a:schemeClr val="tx1">
                    <a:tint val="75000"/>
                  </a:schemeClr>
                </a:solidFill>
              </a:defRPr>
            </a:lvl8pPr>
            <a:lvl9pPr marL="3239902" indent="0">
              <a:buNone/>
              <a:defRPr sz="1417">
                <a:solidFill>
                  <a:schemeClr val="tx1">
                    <a:tint val="75000"/>
                  </a:schemeClr>
                </a:solidFill>
              </a:defRPr>
            </a:lvl9pPr>
          </a:lstStyle>
          <a:p>
            <a:pPr lvl="0"/>
            <a:r>
              <a:rPr lang="cs-CZ"/>
              <a:t>Kliknutím lze upravit styly předlohy textu.</a:t>
            </a:r>
          </a:p>
        </p:txBody>
      </p:sp>
      <p:sp>
        <p:nvSpPr>
          <p:cNvPr id="4" name="Zástupný symbol pro datum 3"/>
          <p:cNvSpPr>
            <a:spLocks noGrp="1"/>
          </p:cNvSpPr>
          <p:nvPr>
            <p:ph type="dt" sz="half" idx="10"/>
          </p:nvPr>
        </p:nvSpPr>
        <p:spPr/>
        <p:txBody>
          <a:bodyPr/>
          <a:lstStyle/>
          <a:p>
            <a:fld id="{50A511AD-EAB6-4A32-A980-CC2C0C335E17}" type="datetime1">
              <a:rPr lang="cs-CZ" smtClean="0"/>
              <a:t>23.04.2025</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487E3DF3-E222-466A-8DA5-7B1ED95C85E2}" type="slidenum">
              <a:rPr lang="cs-CZ" smtClean="0"/>
              <a:t>‹#›</a:t>
            </a:fld>
            <a:endParaRPr lang="cs-CZ"/>
          </a:p>
        </p:txBody>
      </p:sp>
    </p:spTree>
    <p:extLst>
      <p:ext uri="{BB962C8B-B14F-4D97-AF65-F5344CB8AC3E}">
        <p14:creationId xmlns:p14="http://schemas.microsoft.com/office/powerpoint/2010/main" val="26106921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obsah 2"/>
          <p:cNvSpPr>
            <a:spLocks noGrp="1"/>
          </p:cNvSpPr>
          <p:nvPr>
            <p:ph sz="half" idx="1"/>
          </p:nvPr>
        </p:nvSpPr>
        <p:spPr>
          <a:xfrm>
            <a:off x="742484" y="2874937"/>
            <a:ext cx="4589899" cy="6852350"/>
          </a:xfrm>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obsah 3"/>
          <p:cNvSpPr>
            <a:spLocks noGrp="1"/>
          </p:cNvSpPr>
          <p:nvPr>
            <p:ph sz="half" idx="2"/>
          </p:nvPr>
        </p:nvSpPr>
        <p:spPr>
          <a:xfrm>
            <a:off x="5467380" y="2874937"/>
            <a:ext cx="4589899" cy="6852350"/>
          </a:xfrm>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p:cNvSpPr>
            <a:spLocks noGrp="1"/>
          </p:cNvSpPr>
          <p:nvPr>
            <p:ph type="dt" sz="half" idx="10"/>
          </p:nvPr>
        </p:nvSpPr>
        <p:spPr/>
        <p:txBody>
          <a:bodyPr/>
          <a:lstStyle/>
          <a:p>
            <a:fld id="{E65D991C-7C0A-43AC-969F-C0F3599D8AB8}" type="datetime1">
              <a:rPr lang="cs-CZ" smtClean="0"/>
              <a:t>23.04.2025</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487E3DF3-E222-466A-8DA5-7B1ED95C85E2}" type="slidenum">
              <a:rPr lang="cs-CZ" smtClean="0"/>
              <a:t>‹#›</a:t>
            </a:fld>
            <a:endParaRPr lang="cs-CZ"/>
          </a:p>
        </p:txBody>
      </p:sp>
    </p:spTree>
    <p:extLst>
      <p:ext uri="{BB962C8B-B14F-4D97-AF65-F5344CB8AC3E}">
        <p14:creationId xmlns:p14="http://schemas.microsoft.com/office/powerpoint/2010/main" val="21859229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743890" y="574988"/>
            <a:ext cx="9314796" cy="2087455"/>
          </a:xfrm>
        </p:spPr>
        <p:txBody>
          <a:bodyPr/>
          <a:lstStyle/>
          <a:p>
            <a:r>
              <a:rPr lang="cs-CZ"/>
              <a:t>Kliknutím lze upravit styl.</a:t>
            </a:r>
          </a:p>
        </p:txBody>
      </p:sp>
      <p:sp>
        <p:nvSpPr>
          <p:cNvPr id="3" name="Zástupný symbol pro text 2"/>
          <p:cNvSpPr>
            <a:spLocks noGrp="1"/>
          </p:cNvSpPr>
          <p:nvPr>
            <p:ph type="body" idx="1"/>
          </p:nvPr>
        </p:nvSpPr>
        <p:spPr>
          <a:xfrm>
            <a:off x="743891" y="2647443"/>
            <a:ext cx="4568806" cy="1297471"/>
          </a:xfrm>
        </p:spPr>
        <p:txBody>
          <a:bodyPr anchor="b"/>
          <a:lstStyle>
            <a:lvl1pPr marL="0" indent="0">
              <a:buNone/>
              <a:defRPr sz="2126" b="1"/>
            </a:lvl1pPr>
            <a:lvl2pPr marL="404988" indent="0">
              <a:buNone/>
              <a:defRPr sz="1772" b="1"/>
            </a:lvl2pPr>
            <a:lvl3pPr marL="809976" indent="0">
              <a:buNone/>
              <a:defRPr sz="1594" b="1"/>
            </a:lvl3pPr>
            <a:lvl4pPr marL="1214963" indent="0">
              <a:buNone/>
              <a:defRPr sz="1417" b="1"/>
            </a:lvl4pPr>
            <a:lvl5pPr marL="1619951" indent="0">
              <a:buNone/>
              <a:defRPr sz="1417" b="1"/>
            </a:lvl5pPr>
            <a:lvl6pPr marL="2024939" indent="0">
              <a:buNone/>
              <a:defRPr sz="1417" b="1"/>
            </a:lvl6pPr>
            <a:lvl7pPr marL="2429927" indent="0">
              <a:buNone/>
              <a:defRPr sz="1417" b="1"/>
            </a:lvl7pPr>
            <a:lvl8pPr marL="2834914" indent="0">
              <a:buNone/>
              <a:defRPr sz="1417" b="1"/>
            </a:lvl8pPr>
            <a:lvl9pPr marL="3239902" indent="0">
              <a:buNone/>
              <a:defRPr sz="1417" b="1"/>
            </a:lvl9pPr>
          </a:lstStyle>
          <a:p>
            <a:pPr lvl="0"/>
            <a:r>
              <a:rPr lang="cs-CZ"/>
              <a:t>Kliknutím lze upravit styly předlohy textu.</a:t>
            </a:r>
          </a:p>
        </p:txBody>
      </p:sp>
      <p:sp>
        <p:nvSpPr>
          <p:cNvPr id="4" name="Zástupný symbol pro obsah 3"/>
          <p:cNvSpPr>
            <a:spLocks noGrp="1"/>
          </p:cNvSpPr>
          <p:nvPr>
            <p:ph sz="half" idx="2"/>
          </p:nvPr>
        </p:nvSpPr>
        <p:spPr>
          <a:xfrm>
            <a:off x="743891" y="3944914"/>
            <a:ext cx="4568806" cy="5802373"/>
          </a:xfrm>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text 4"/>
          <p:cNvSpPr>
            <a:spLocks noGrp="1"/>
          </p:cNvSpPr>
          <p:nvPr>
            <p:ph type="body" sz="quarter" idx="3"/>
          </p:nvPr>
        </p:nvSpPr>
        <p:spPr>
          <a:xfrm>
            <a:off x="5467380" y="2647443"/>
            <a:ext cx="4591306" cy="1297471"/>
          </a:xfrm>
        </p:spPr>
        <p:txBody>
          <a:bodyPr anchor="b"/>
          <a:lstStyle>
            <a:lvl1pPr marL="0" indent="0">
              <a:buNone/>
              <a:defRPr sz="2126" b="1"/>
            </a:lvl1pPr>
            <a:lvl2pPr marL="404988" indent="0">
              <a:buNone/>
              <a:defRPr sz="1772" b="1"/>
            </a:lvl2pPr>
            <a:lvl3pPr marL="809976" indent="0">
              <a:buNone/>
              <a:defRPr sz="1594" b="1"/>
            </a:lvl3pPr>
            <a:lvl4pPr marL="1214963" indent="0">
              <a:buNone/>
              <a:defRPr sz="1417" b="1"/>
            </a:lvl4pPr>
            <a:lvl5pPr marL="1619951" indent="0">
              <a:buNone/>
              <a:defRPr sz="1417" b="1"/>
            </a:lvl5pPr>
            <a:lvl6pPr marL="2024939" indent="0">
              <a:buNone/>
              <a:defRPr sz="1417" b="1"/>
            </a:lvl6pPr>
            <a:lvl7pPr marL="2429927" indent="0">
              <a:buNone/>
              <a:defRPr sz="1417" b="1"/>
            </a:lvl7pPr>
            <a:lvl8pPr marL="2834914" indent="0">
              <a:buNone/>
              <a:defRPr sz="1417" b="1"/>
            </a:lvl8pPr>
            <a:lvl9pPr marL="3239902" indent="0">
              <a:buNone/>
              <a:defRPr sz="1417" b="1"/>
            </a:lvl9pPr>
          </a:lstStyle>
          <a:p>
            <a:pPr lvl="0"/>
            <a:r>
              <a:rPr lang="cs-CZ"/>
              <a:t>Kliknutím lze upravit styly předlohy textu.</a:t>
            </a:r>
          </a:p>
        </p:txBody>
      </p:sp>
      <p:sp>
        <p:nvSpPr>
          <p:cNvPr id="6" name="Zástupný symbol pro obsah 5"/>
          <p:cNvSpPr>
            <a:spLocks noGrp="1"/>
          </p:cNvSpPr>
          <p:nvPr>
            <p:ph sz="quarter" idx="4"/>
          </p:nvPr>
        </p:nvSpPr>
        <p:spPr>
          <a:xfrm>
            <a:off x="5467380" y="3944914"/>
            <a:ext cx="4591306" cy="5802373"/>
          </a:xfrm>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p:cNvSpPr>
            <a:spLocks noGrp="1"/>
          </p:cNvSpPr>
          <p:nvPr>
            <p:ph type="dt" sz="half" idx="10"/>
          </p:nvPr>
        </p:nvSpPr>
        <p:spPr/>
        <p:txBody>
          <a:bodyPr/>
          <a:lstStyle/>
          <a:p>
            <a:fld id="{C12C7A0E-E835-4ABC-95F8-D00FE0C0CFE7}" type="datetime1">
              <a:rPr lang="cs-CZ" smtClean="0"/>
              <a:t>23.04.2025</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487E3DF3-E222-466A-8DA5-7B1ED95C85E2}" type="slidenum">
              <a:rPr lang="cs-CZ" smtClean="0"/>
              <a:t>‹#›</a:t>
            </a:fld>
            <a:endParaRPr lang="cs-CZ"/>
          </a:p>
        </p:txBody>
      </p:sp>
    </p:spTree>
    <p:extLst>
      <p:ext uri="{BB962C8B-B14F-4D97-AF65-F5344CB8AC3E}">
        <p14:creationId xmlns:p14="http://schemas.microsoft.com/office/powerpoint/2010/main" val="19479129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datum 2"/>
          <p:cNvSpPr>
            <a:spLocks noGrp="1"/>
          </p:cNvSpPr>
          <p:nvPr>
            <p:ph type="dt" sz="half" idx="10"/>
          </p:nvPr>
        </p:nvSpPr>
        <p:spPr/>
        <p:txBody>
          <a:bodyPr/>
          <a:lstStyle/>
          <a:p>
            <a:fld id="{B768F116-3296-41F8-9C7B-E69AC8045396}" type="datetime1">
              <a:rPr lang="cs-CZ" smtClean="0"/>
              <a:t>23.04.2025</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487E3DF3-E222-466A-8DA5-7B1ED95C85E2}" type="slidenum">
              <a:rPr lang="cs-CZ" smtClean="0"/>
              <a:t>‹#›</a:t>
            </a:fld>
            <a:endParaRPr lang="cs-CZ"/>
          </a:p>
        </p:txBody>
      </p:sp>
    </p:spTree>
    <p:extLst>
      <p:ext uri="{BB962C8B-B14F-4D97-AF65-F5344CB8AC3E}">
        <p14:creationId xmlns:p14="http://schemas.microsoft.com/office/powerpoint/2010/main" val="22781522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5762F19D-FD30-448D-98A6-E51B821607CE}" type="datetime1">
              <a:rPr lang="cs-CZ" smtClean="0"/>
              <a:t>23.04.2025</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487E3DF3-E222-466A-8DA5-7B1ED95C85E2}" type="slidenum">
              <a:rPr lang="cs-CZ" smtClean="0"/>
              <a:t>‹#›</a:t>
            </a:fld>
            <a:endParaRPr lang="cs-CZ"/>
          </a:p>
        </p:txBody>
      </p:sp>
    </p:spTree>
    <p:extLst>
      <p:ext uri="{BB962C8B-B14F-4D97-AF65-F5344CB8AC3E}">
        <p14:creationId xmlns:p14="http://schemas.microsoft.com/office/powerpoint/2010/main" val="38098871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743891" y="719984"/>
            <a:ext cx="3483204" cy="2519945"/>
          </a:xfrm>
        </p:spPr>
        <p:txBody>
          <a:bodyPr anchor="b"/>
          <a:lstStyle>
            <a:lvl1pPr>
              <a:defRPr sz="2835"/>
            </a:lvl1pPr>
          </a:lstStyle>
          <a:p>
            <a:r>
              <a:rPr lang="cs-CZ"/>
              <a:t>Kliknutím lze upravit styl.</a:t>
            </a:r>
          </a:p>
        </p:txBody>
      </p:sp>
      <p:sp>
        <p:nvSpPr>
          <p:cNvPr id="3" name="Zástupný symbol pro obsah 2"/>
          <p:cNvSpPr>
            <a:spLocks noGrp="1"/>
          </p:cNvSpPr>
          <p:nvPr>
            <p:ph idx="1"/>
          </p:nvPr>
        </p:nvSpPr>
        <p:spPr>
          <a:xfrm>
            <a:off x="4591306" y="1554966"/>
            <a:ext cx="5467380" cy="7674832"/>
          </a:xfrm>
        </p:spPr>
        <p:txBody>
          <a:bodyPr/>
          <a:lstStyle>
            <a:lvl1pPr>
              <a:defRPr sz="2835"/>
            </a:lvl1pPr>
            <a:lvl2pPr>
              <a:defRPr sz="2480"/>
            </a:lvl2pPr>
            <a:lvl3pPr>
              <a:defRPr sz="2126"/>
            </a:lvl3pPr>
            <a:lvl4pPr>
              <a:defRPr sz="1772"/>
            </a:lvl4pPr>
            <a:lvl5pPr>
              <a:defRPr sz="1772"/>
            </a:lvl5pPr>
            <a:lvl6pPr>
              <a:defRPr sz="1772"/>
            </a:lvl6pPr>
            <a:lvl7pPr>
              <a:defRPr sz="1772"/>
            </a:lvl7pPr>
            <a:lvl8pPr>
              <a:defRPr sz="1772"/>
            </a:lvl8pPr>
            <a:lvl9pPr>
              <a:defRPr sz="1772"/>
            </a:lvl9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text 3"/>
          <p:cNvSpPr>
            <a:spLocks noGrp="1"/>
          </p:cNvSpPr>
          <p:nvPr>
            <p:ph type="body" sz="half" idx="2"/>
          </p:nvPr>
        </p:nvSpPr>
        <p:spPr>
          <a:xfrm>
            <a:off x="743891" y="3239929"/>
            <a:ext cx="3483204" cy="6002369"/>
          </a:xfrm>
        </p:spPr>
        <p:txBody>
          <a:bodyPr/>
          <a:lstStyle>
            <a:lvl1pPr marL="0" indent="0">
              <a:buNone/>
              <a:defRPr sz="1417"/>
            </a:lvl1pPr>
            <a:lvl2pPr marL="404988" indent="0">
              <a:buNone/>
              <a:defRPr sz="1240"/>
            </a:lvl2pPr>
            <a:lvl3pPr marL="809976" indent="0">
              <a:buNone/>
              <a:defRPr sz="1063"/>
            </a:lvl3pPr>
            <a:lvl4pPr marL="1214963" indent="0">
              <a:buNone/>
              <a:defRPr sz="886"/>
            </a:lvl4pPr>
            <a:lvl5pPr marL="1619951" indent="0">
              <a:buNone/>
              <a:defRPr sz="886"/>
            </a:lvl5pPr>
            <a:lvl6pPr marL="2024939" indent="0">
              <a:buNone/>
              <a:defRPr sz="886"/>
            </a:lvl6pPr>
            <a:lvl7pPr marL="2429927" indent="0">
              <a:buNone/>
              <a:defRPr sz="886"/>
            </a:lvl7pPr>
            <a:lvl8pPr marL="2834914" indent="0">
              <a:buNone/>
              <a:defRPr sz="886"/>
            </a:lvl8pPr>
            <a:lvl9pPr marL="3239902" indent="0">
              <a:buNone/>
              <a:defRPr sz="886"/>
            </a:lvl9pPr>
          </a:lstStyle>
          <a:p>
            <a:pPr lvl="0"/>
            <a:r>
              <a:rPr lang="cs-CZ"/>
              <a:t>Kliknutím lze upravit styly předlohy textu.</a:t>
            </a:r>
          </a:p>
        </p:txBody>
      </p:sp>
      <p:sp>
        <p:nvSpPr>
          <p:cNvPr id="5" name="Zástupný symbol pro datum 4"/>
          <p:cNvSpPr>
            <a:spLocks noGrp="1"/>
          </p:cNvSpPr>
          <p:nvPr>
            <p:ph type="dt" sz="half" idx="10"/>
          </p:nvPr>
        </p:nvSpPr>
        <p:spPr/>
        <p:txBody>
          <a:bodyPr/>
          <a:lstStyle/>
          <a:p>
            <a:fld id="{C903BB9E-201F-4082-BA06-2997B6D81E78}" type="datetime1">
              <a:rPr lang="cs-CZ" smtClean="0"/>
              <a:t>23.04.2025</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487E3DF3-E222-466A-8DA5-7B1ED95C85E2}" type="slidenum">
              <a:rPr lang="cs-CZ" smtClean="0"/>
              <a:t>‹#›</a:t>
            </a:fld>
            <a:endParaRPr lang="cs-CZ"/>
          </a:p>
        </p:txBody>
      </p:sp>
    </p:spTree>
    <p:extLst>
      <p:ext uri="{BB962C8B-B14F-4D97-AF65-F5344CB8AC3E}">
        <p14:creationId xmlns:p14="http://schemas.microsoft.com/office/powerpoint/2010/main" val="33977003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743891" y="719984"/>
            <a:ext cx="3483204" cy="2519945"/>
          </a:xfrm>
        </p:spPr>
        <p:txBody>
          <a:bodyPr anchor="b"/>
          <a:lstStyle>
            <a:lvl1pPr>
              <a:defRPr sz="2835"/>
            </a:lvl1pPr>
          </a:lstStyle>
          <a:p>
            <a:r>
              <a:rPr lang="cs-CZ"/>
              <a:t>Kliknutím lze upravit styl.</a:t>
            </a:r>
          </a:p>
        </p:txBody>
      </p:sp>
      <p:sp>
        <p:nvSpPr>
          <p:cNvPr id="3" name="Zástupný symbol pro obrázek 2"/>
          <p:cNvSpPr>
            <a:spLocks noGrp="1"/>
          </p:cNvSpPr>
          <p:nvPr>
            <p:ph type="pic" idx="1"/>
          </p:nvPr>
        </p:nvSpPr>
        <p:spPr>
          <a:xfrm>
            <a:off x="4591306" y="1554966"/>
            <a:ext cx="5467380" cy="7674832"/>
          </a:xfrm>
        </p:spPr>
        <p:txBody>
          <a:bodyPr/>
          <a:lstStyle>
            <a:lvl1pPr marL="0" indent="0">
              <a:buNone/>
              <a:defRPr sz="2835"/>
            </a:lvl1pPr>
            <a:lvl2pPr marL="404988" indent="0">
              <a:buNone/>
              <a:defRPr sz="2480"/>
            </a:lvl2pPr>
            <a:lvl3pPr marL="809976" indent="0">
              <a:buNone/>
              <a:defRPr sz="2126"/>
            </a:lvl3pPr>
            <a:lvl4pPr marL="1214963" indent="0">
              <a:buNone/>
              <a:defRPr sz="1772"/>
            </a:lvl4pPr>
            <a:lvl5pPr marL="1619951" indent="0">
              <a:buNone/>
              <a:defRPr sz="1772"/>
            </a:lvl5pPr>
            <a:lvl6pPr marL="2024939" indent="0">
              <a:buNone/>
              <a:defRPr sz="1772"/>
            </a:lvl6pPr>
            <a:lvl7pPr marL="2429927" indent="0">
              <a:buNone/>
              <a:defRPr sz="1772"/>
            </a:lvl7pPr>
            <a:lvl8pPr marL="2834914" indent="0">
              <a:buNone/>
              <a:defRPr sz="1772"/>
            </a:lvl8pPr>
            <a:lvl9pPr marL="3239902" indent="0">
              <a:buNone/>
              <a:defRPr sz="1772"/>
            </a:lvl9pPr>
          </a:lstStyle>
          <a:p>
            <a:endParaRPr lang="cs-CZ"/>
          </a:p>
        </p:txBody>
      </p:sp>
      <p:sp>
        <p:nvSpPr>
          <p:cNvPr id="4" name="Zástupný symbol pro text 3"/>
          <p:cNvSpPr>
            <a:spLocks noGrp="1"/>
          </p:cNvSpPr>
          <p:nvPr>
            <p:ph type="body" sz="half" idx="2"/>
          </p:nvPr>
        </p:nvSpPr>
        <p:spPr>
          <a:xfrm>
            <a:off x="743891" y="3239929"/>
            <a:ext cx="3483204" cy="6002369"/>
          </a:xfrm>
        </p:spPr>
        <p:txBody>
          <a:bodyPr/>
          <a:lstStyle>
            <a:lvl1pPr marL="0" indent="0">
              <a:buNone/>
              <a:defRPr sz="1417"/>
            </a:lvl1pPr>
            <a:lvl2pPr marL="404988" indent="0">
              <a:buNone/>
              <a:defRPr sz="1240"/>
            </a:lvl2pPr>
            <a:lvl3pPr marL="809976" indent="0">
              <a:buNone/>
              <a:defRPr sz="1063"/>
            </a:lvl3pPr>
            <a:lvl4pPr marL="1214963" indent="0">
              <a:buNone/>
              <a:defRPr sz="886"/>
            </a:lvl4pPr>
            <a:lvl5pPr marL="1619951" indent="0">
              <a:buNone/>
              <a:defRPr sz="886"/>
            </a:lvl5pPr>
            <a:lvl6pPr marL="2024939" indent="0">
              <a:buNone/>
              <a:defRPr sz="886"/>
            </a:lvl6pPr>
            <a:lvl7pPr marL="2429927" indent="0">
              <a:buNone/>
              <a:defRPr sz="886"/>
            </a:lvl7pPr>
            <a:lvl8pPr marL="2834914" indent="0">
              <a:buNone/>
              <a:defRPr sz="886"/>
            </a:lvl8pPr>
            <a:lvl9pPr marL="3239902" indent="0">
              <a:buNone/>
              <a:defRPr sz="886"/>
            </a:lvl9pPr>
          </a:lstStyle>
          <a:p>
            <a:pPr lvl="0"/>
            <a:r>
              <a:rPr lang="cs-CZ"/>
              <a:t>Kliknutím lze upravit styly předlohy textu.</a:t>
            </a:r>
          </a:p>
        </p:txBody>
      </p:sp>
      <p:sp>
        <p:nvSpPr>
          <p:cNvPr id="5" name="Zástupný symbol pro datum 4"/>
          <p:cNvSpPr>
            <a:spLocks noGrp="1"/>
          </p:cNvSpPr>
          <p:nvPr>
            <p:ph type="dt" sz="half" idx="10"/>
          </p:nvPr>
        </p:nvSpPr>
        <p:spPr/>
        <p:txBody>
          <a:bodyPr/>
          <a:lstStyle/>
          <a:p>
            <a:fld id="{903ADB52-529E-406D-81BF-5935EFE3D0FF}" type="datetime1">
              <a:rPr lang="cs-CZ" smtClean="0"/>
              <a:t>23.04.2025</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487E3DF3-E222-466A-8DA5-7B1ED95C85E2}" type="slidenum">
              <a:rPr lang="cs-CZ" smtClean="0"/>
              <a:t>‹#›</a:t>
            </a:fld>
            <a:endParaRPr lang="cs-CZ"/>
          </a:p>
        </p:txBody>
      </p:sp>
    </p:spTree>
    <p:extLst>
      <p:ext uri="{BB962C8B-B14F-4D97-AF65-F5344CB8AC3E}">
        <p14:creationId xmlns:p14="http://schemas.microsoft.com/office/powerpoint/2010/main" val="23919323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svislý text 2"/>
          <p:cNvSpPr>
            <a:spLocks noGrp="1"/>
          </p:cNvSpPr>
          <p:nvPr>
            <p:ph type="body" orient="vert" idx="1"/>
          </p:nvPr>
        </p:nvSpPr>
        <p:spPr/>
        <p:txBody>
          <a:bodyPr vert="eaVert"/>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90C6F71D-BACA-4FFB-BD92-52144E3419E0}" type="datetime1">
              <a:rPr lang="cs-CZ" smtClean="0"/>
              <a:t>23.04.2025</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487E3DF3-E222-466A-8DA5-7B1ED95C85E2}" type="slidenum">
              <a:rPr lang="cs-CZ" smtClean="0"/>
              <a:t>‹#›</a:t>
            </a:fld>
            <a:endParaRPr lang="cs-CZ"/>
          </a:p>
        </p:txBody>
      </p:sp>
    </p:spTree>
    <p:extLst>
      <p:ext uri="{BB962C8B-B14F-4D97-AF65-F5344CB8AC3E}">
        <p14:creationId xmlns:p14="http://schemas.microsoft.com/office/powerpoint/2010/main" val="388228488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7728580" y="574987"/>
            <a:ext cx="2328699" cy="9152300"/>
          </a:xfrm>
        </p:spPr>
        <p:txBody>
          <a:bodyPr vert="eaVert"/>
          <a:lstStyle/>
          <a:p>
            <a:r>
              <a:rPr lang="cs-CZ"/>
              <a:t>Kliknutím lze upravit styl.</a:t>
            </a:r>
          </a:p>
        </p:txBody>
      </p:sp>
      <p:sp>
        <p:nvSpPr>
          <p:cNvPr id="3" name="Zástupný symbol pro svislý text 2"/>
          <p:cNvSpPr>
            <a:spLocks noGrp="1"/>
          </p:cNvSpPr>
          <p:nvPr>
            <p:ph type="body" orient="vert" idx="1"/>
          </p:nvPr>
        </p:nvSpPr>
        <p:spPr>
          <a:xfrm>
            <a:off x="742484" y="574987"/>
            <a:ext cx="6851100" cy="9152300"/>
          </a:xfrm>
        </p:spPr>
        <p:txBody>
          <a:bodyPr vert="eaVert"/>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C804E8DC-58FB-407C-B203-E3923D36BC2A}" type="datetime1">
              <a:rPr lang="cs-CZ" smtClean="0"/>
              <a:t>23.04.2025</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487E3DF3-E222-466A-8DA5-7B1ED95C85E2}" type="slidenum">
              <a:rPr lang="cs-CZ" smtClean="0"/>
              <a:t>‹#›</a:t>
            </a:fld>
            <a:endParaRPr lang="cs-CZ"/>
          </a:p>
        </p:txBody>
      </p:sp>
    </p:spTree>
    <p:extLst>
      <p:ext uri="{BB962C8B-B14F-4D97-AF65-F5344CB8AC3E}">
        <p14:creationId xmlns:p14="http://schemas.microsoft.com/office/powerpoint/2010/main" val="233709817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1349375" y="1766888"/>
            <a:ext cx="8101013" cy="3760787"/>
          </a:xfrm>
        </p:spPr>
        <p:txBody>
          <a:bodyPr anchor="b"/>
          <a:lstStyle>
            <a:lvl1pPr algn="ctr">
              <a:defRPr sz="6000"/>
            </a:lvl1pPr>
          </a:lstStyle>
          <a:p>
            <a:r>
              <a:rPr lang="cs-CZ"/>
              <a:t>Kliknutím lze upravit styl.</a:t>
            </a:r>
          </a:p>
        </p:txBody>
      </p:sp>
      <p:sp>
        <p:nvSpPr>
          <p:cNvPr id="3" name="Podnadpis 2"/>
          <p:cNvSpPr>
            <a:spLocks noGrp="1"/>
          </p:cNvSpPr>
          <p:nvPr>
            <p:ph type="subTitle" idx="1"/>
          </p:nvPr>
        </p:nvSpPr>
        <p:spPr>
          <a:xfrm>
            <a:off x="1349375" y="5672138"/>
            <a:ext cx="8101013" cy="26082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a:t>Kliknutím lze upravit styl předlohy.</a:t>
            </a:r>
          </a:p>
        </p:txBody>
      </p:sp>
      <p:sp>
        <p:nvSpPr>
          <p:cNvPr id="4" name="Zástupný symbol pro datum 3"/>
          <p:cNvSpPr>
            <a:spLocks noGrp="1"/>
          </p:cNvSpPr>
          <p:nvPr>
            <p:ph type="dt" sz="half" idx="10"/>
          </p:nvPr>
        </p:nvSpPr>
        <p:spPr/>
        <p:txBody>
          <a:bodyPr/>
          <a:lstStyle/>
          <a:p>
            <a:fld id="{477E77BE-E2C2-4EDD-8983-EBEC08DC4435}" type="datetime1">
              <a:rPr lang="cs-CZ" smtClean="0"/>
              <a:t>23.04.2025</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166689DF-024B-D94D-A6E9-B689399F3E12}" type="slidenum">
              <a:rPr lang="cs-CZ" smtClean="0"/>
              <a:t>‹#›</a:t>
            </a:fld>
            <a:endParaRPr lang="cs-CZ"/>
          </a:p>
        </p:txBody>
      </p:sp>
    </p:spTree>
    <p:extLst>
      <p:ext uri="{BB962C8B-B14F-4D97-AF65-F5344CB8AC3E}">
        <p14:creationId xmlns:p14="http://schemas.microsoft.com/office/powerpoint/2010/main" val="68032174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obsah 2"/>
          <p:cNvSpPr>
            <a:spLocks noGrp="1"/>
          </p:cNvSpPr>
          <p:nvPr>
            <p:ph idx="1"/>
          </p:nvPr>
        </p:nvSpPr>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793C6AFB-CC93-409D-8422-25F6A07BA50F}" type="datetime1">
              <a:rPr lang="cs-CZ" smtClean="0"/>
              <a:t>23.04.2025</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166689DF-024B-D94D-A6E9-B689399F3E12}" type="slidenum">
              <a:rPr lang="cs-CZ" smtClean="0"/>
              <a:t>‹#›</a:t>
            </a:fld>
            <a:endParaRPr lang="cs-CZ"/>
          </a:p>
        </p:txBody>
      </p:sp>
    </p:spTree>
    <p:extLst>
      <p:ext uri="{BB962C8B-B14F-4D97-AF65-F5344CB8AC3E}">
        <p14:creationId xmlns:p14="http://schemas.microsoft.com/office/powerpoint/2010/main" val="96466520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36600" y="2692400"/>
            <a:ext cx="9315450" cy="4492625"/>
          </a:xfrm>
        </p:spPr>
        <p:txBody>
          <a:bodyPr anchor="b"/>
          <a:lstStyle>
            <a:lvl1pPr>
              <a:defRPr sz="6000"/>
            </a:lvl1pPr>
          </a:lstStyle>
          <a:p>
            <a:r>
              <a:rPr lang="cs-CZ"/>
              <a:t>Kliknutím lze upravit styl.</a:t>
            </a:r>
          </a:p>
        </p:txBody>
      </p:sp>
      <p:sp>
        <p:nvSpPr>
          <p:cNvPr id="3" name="Zástupný symbol pro text 2"/>
          <p:cNvSpPr>
            <a:spLocks noGrp="1"/>
          </p:cNvSpPr>
          <p:nvPr>
            <p:ph type="body" idx="1"/>
          </p:nvPr>
        </p:nvSpPr>
        <p:spPr>
          <a:xfrm>
            <a:off x="736600" y="7227888"/>
            <a:ext cx="9315450" cy="2362200"/>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cs-CZ"/>
              <a:t>Po kliknutí můžete upravovat styly textu v předloze.</a:t>
            </a:r>
          </a:p>
        </p:txBody>
      </p:sp>
      <p:sp>
        <p:nvSpPr>
          <p:cNvPr id="4" name="Zástupný symbol pro datum 3"/>
          <p:cNvSpPr>
            <a:spLocks noGrp="1"/>
          </p:cNvSpPr>
          <p:nvPr>
            <p:ph type="dt" sz="half" idx="10"/>
          </p:nvPr>
        </p:nvSpPr>
        <p:spPr/>
        <p:txBody>
          <a:bodyPr/>
          <a:lstStyle/>
          <a:p>
            <a:fld id="{E74E7F43-5B8E-4393-BA0E-99C52F292D54}" type="datetime1">
              <a:rPr lang="cs-CZ" smtClean="0"/>
              <a:t>23.04.2025</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166689DF-024B-D94D-A6E9-B689399F3E12}" type="slidenum">
              <a:rPr lang="cs-CZ" smtClean="0"/>
              <a:t>‹#›</a:t>
            </a:fld>
            <a:endParaRPr lang="cs-CZ"/>
          </a:p>
        </p:txBody>
      </p:sp>
    </p:spTree>
    <p:extLst>
      <p:ext uri="{BB962C8B-B14F-4D97-AF65-F5344CB8AC3E}">
        <p14:creationId xmlns:p14="http://schemas.microsoft.com/office/powerpoint/2010/main" val="177398200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obsah 2"/>
          <p:cNvSpPr>
            <a:spLocks noGrp="1"/>
          </p:cNvSpPr>
          <p:nvPr>
            <p:ph sz="half" idx="1"/>
          </p:nvPr>
        </p:nvSpPr>
        <p:spPr>
          <a:xfrm>
            <a:off x="742950" y="2874963"/>
            <a:ext cx="4579938" cy="6851650"/>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obsah 3"/>
          <p:cNvSpPr>
            <a:spLocks noGrp="1"/>
          </p:cNvSpPr>
          <p:nvPr>
            <p:ph sz="half" idx="2"/>
          </p:nvPr>
        </p:nvSpPr>
        <p:spPr>
          <a:xfrm>
            <a:off x="5475288" y="2874963"/>
            <a:ext cx="4581525" cy="6851650"/>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p:cNvSpPr>
            <a:spLocks noGrp="1"/>
          </p:cNvSpPr>
          <p:nvPr>
            <p:ph type="dt" sz="half" idx="10"/>
          </p:nvPr>
        </p:nvSpPr>
        <p:spPr/>
        <p:txBody>
          <a:bodyPr/>
          <a:lstStyle/>
          <a:p>
            <a:fld id="{F50680B1-05BE-4142-A51E-05363F41E9B9}" type="datetime1">
              <a:rPr lang="cs-CZ" smtClean="0"/>
              <a:t>23.04.2025</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166689DF-024B-D94D-A6E9-B689399F3E12}" type="slidenum">
              <a:rPr lang="cs-CZ" smtClean="0"/>
              <a:t>‹#›</a:t>
            </a:fld>
            <a:endParaRPr lang="cs-CZ"/>
          </a:p>
        </p:txBody>
      </p:sp>
    </p:spTree>
    <p:extLst>
      <p:ext uri="{BB962C8B-B14F-4D97-AF65-F5344CB8AC3E}">
        <p14:creationId xmlns:p14="http://schemas.microsoft.com/office/powerpoint/2010/main" val="180006992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744538" y="574675"/>
            <a:ext cx="9313862" cy="2087563"/>
          </a:xfrm>
        </p:spPr>
        <p:txBody>
          <a:bodyPr/>
          <a:lstStyle/>
          <a:p>
            <a:r>
              <a:rPr lang="cs-CZ"/>
              <a:t>Kliknutím lze upravit styl.</a:t>
            </a:r>
          </a:p>
        </p:txBody>
      </p:sp>
      <p:sp>
        <p:nvSpPr>
          <p:cNvPr id="3" name="Zástupný symbol pro text 2"/>
          <p:cNvSpPr>
            <a:spLocks noGrp="1"/>
          </p:cNvSpPr>
          <p:nvPr>
            <p:ph type="body" idx="1"/>
          </p:nvPr>
        </p:nvSpPr>
        <p:spPr>
          <a:xfrm>
            <a:off x="744538" y="2647950"/>
            <a:ext cx="4568825" cy="129698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Po kliknutí můžete upravovat styly textu v předloze.</a:t>
            </a:r>
          </a:p>
        </p:txBody>
      </p:sp>
      <p:sp>
        <p:nvSpPr>
          <p:cNvPr id="4" name="Zástupný symbol pro obsah 3"/>
          <p:cNvSpPr>
            <a:spLocks noGrp="1"/>
          </p:cNvSpPr>
          <p:nvPr>
            <p:ph sz="half" idx="2"/>
          </p:nvPr>
        </p:nvSpPr>
        <p:spPr>
          <a:xfrm>
            <a:off x="744538" y="3944938"/>
            <a:ext cx="4568825" cy="5802312"/>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text 4"/>
          <p:cNvSpPr>
            <a:spLocks noGrp="1"/>
          </p:cNvSpPr>
          <p:nvPr>
            <p:ph type="body" sz="quarter" idx="3"/>
          </p:nvPr>
        </p:nvSpPr>
        <p:spPr>
          <a:xfrm>
            <a:off x="5467350" y="2647950"/>
            <a:ext cx="4591050" cy="129698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Po kliknutí můžete upravovat styly textu v předloze.</a:t>
            </a:r>
          </a:p>
        </p:txBody>
      </p:sp>
      <p:sp>
        <p:nvSpPr>
          <p:cNvPr id="6" name="Zástupný symbol pro obsah 5"/>
          <p:cNvSpPr>
            <a:spLocks noGrp="1"/>
          </p:cNvSpPr>
          <p:nvPr>
            <p:ph sz="quarter" idx="4"/>
          </p:nvPr>
        </p:nvSpPr>
        <p:spPr>
          <a:xfrm>
            <a:off x="5467350" y="3944938"/>
            <a:ext cx="4591050" cy="5802312"/>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p:cNvSpPr>
            <a:spLocks noGrp="1"/>
          </p:cNvSpPr>
          <p:nvPr>
            <p:ph type="dt" sz="half" idx="10"/>
          </p:nvPr>
        </p:nvSpPr>
        <p:spPr/>
        <p:txBody>
          <a:bodyPr/>
          <a:lstStyle/>
          <a:p>
            <a:fld id="{033847CB-3532-4C7A-92F2-806C290476D5}" type="datetime1">
              <a:rPr lang="cs-CZ" smtClean="0"/>
              <a:t>23.04.2025</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166689DF-024B-D94D-A6E9-B689399F3E12}" type="slidenum">
              <a:rPr lang="cs-CZ" smtClean="0"/>
              <a:t>‹#›</a:t>
            </a:fld>
            <a:endParaRPr lang="cs-CZ"/>
          </a:p>
        </p:txBody>
      </p:sp>
    </p:spTree>
    <p:extLst>
      <p:ext uri="{BB962C8B-B14F-4D97-AF65-F5344CB8AC3E}">
        <p14:creationId xmlns:p14="http://schemas.microsoft.com/office/powerpoint/2010/main" val="2564415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datum 2"/>
          <p:cNvSpPr>
            <a:spLocks noGrp="1"/>
          </p:cNvSpPr>
          <p:nvPr>
            <p:ph type="dt" sz="half" idx="10"/>
          </p:nvPr>
        </p:nvSpPr>
        <p:spPr/>
        <p:txBody>
          <a:bodyPr/>
          <a:lstStyle/>
          <a:p>
            <a:fld id="{BDDCD823-4277-4C9D-AFCF-2FD17FAA764C}" type="datetime1">
              <a:rPr lang="cs-CZ" smtClean="0"/>
              <a:t>23.04.2025</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166689DF-024B-D94D-A6E9-B689399F3E12}" type="slidenum">
              <a:rPr lang="cs-CZ" smtClean="0"/>
              <a:t>‹#›</a:t>
            </a:fld>
            <a:endParaRPr lang="cs-CZ"/>
          </a:p>
        </p:txBody>
      </p:sp>
    </p:spTree>
    <p:extLst>
      <p:ext uri="{BB962C8B-B14F-4D97-AF65-F5344CB8AC3E}">
        <p14:creationId xmlns:p14="http://schemas.microsoft.com/office/powerpoint/2010/main" val="150455007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74DD26DA-01BD-4288-8152-4911E17F11E8}" type="datetime1">
              <a:rPr lang="cs-CZ" smtClean="0"/>
              <a:t>23.04.2025</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166689DF-024B-D94D-A6E9-B689399F3E12}" type="slidenum">
              <a:rPr lang="cs-CZ" smtClean="0"/>
              <a:t>‹#›</a:t>
            </a:fld>
            <a:endParaRPr lang="cs-CZ"/>
          </a:p>
        </p:txBody>
      </p:sp>
    </p:spTree>
    <p:extLst>
      <p:ext uri="{BB962C8B-B14F-4D97-AF65-F5344CB8AC3E}">
        <p14:creationId xmlns:p14="http://schemas.microsoft.com/office/powerpoint/2010/main" val="35309987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744538" y="720725"/>
            <a:ext cx="3482975" cy="2519363"/>
          </a:xfrm>
        </p:spPr>
        <p:txBody>
          <a:bodyPr anchor="b"/>
          <a:lstStyle>
            <a:lvl1pPr>
              <a:defRPr sz="3200"/>
            </a:lvl1pPr>
          </a:lstStyle>
          <a:p>
            <a:r>
              <a:rPr lang="cs-CZ"/>
              <a:t>Kliknutím lze upravit styl.</a:t>
            </a:r>
          </a:p>
        </p:txBody>
      </p:sp>
      <p:sp>
        <p:nvSpPr>
          <p:cNvPr id="3" name="Zástupný symbol pro obsah 2"/>
          <p:cNvSpPr>
            <a:spLocks noGrp="1"/>
          </p:cNvSpPr>
          <p:nvPr>
            <p:ph idx="1"/>
          </p:nvPr>
        </p:nvSpPr>
        <p:spPr>
          <a:xfrm>
            <a:off x="4591050" y="1555750"/>
            <a:ext cx="5467350" cy="767397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text 3"/>
          <p:cNvSpPr>
            <a:spLocks noGrp="1"/>
          </p:cNvSpPr>
          <p:nvPr>
            <p:ph type="body" sz="half" idx="2"/>
          </p:nvPr>
        </p:nvSpPr>
        <p:spPr>
          <a:xfrm>
            <a:off x="744538" y="3240088"/>
            <a:ext cx="3482975" cy="6002337"/>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Po kliknutí můžete upravovat styly textu v předloze.</a:t>
            </a:r>
          </a:p>
        </p:txBody>
      </p:sp>
      <p:sp>
        <p:nvSpPr>
          <p:cNvPr id="5" name="Zástupný symbol pro datum 4"/>
          <p:cNvSpPr>
            <a:spLocks noGrp="1"/>
          </p:cNvSpPr>
          <p:nvPr>
            <p:ph type="dt" sz="half" idx="10"/>
          </p:nvPr>
        </p:nvSpPr>
        <p:spPr/>
        <p:txBody>
          <a:bodyPr/>
          <a:lstStyle/>
          <a:p>
            <a:fld id="{DE1F9E6A-0E43-4D1A-A169-025E4DD4BB16}" type="datetime1">
              <a:rPr lang="cs-CZ" smtClean="0"/>
              <a:t>23.04.2025</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166689DF-024B-D94D-A6E9-B689399F3E12}" type="slidenum">
              <a:rPr lang="cs-CZ" smtClean="0"/>
              <a:t>‹#›</a:t>
            </a:fld>
            <a:endParaRPr lang="cs-CZ"/>
          </a:p>
        </p:txBody>
      </p:sp>
    </p:spTree>
    <p:extLst>
      <p:ext uri="{BB962C8B-B14F-4D97-AF65-F5344CB8AC3E}">
        <p14:creationId xmlns:p14="http://schemas.microsoft.com/office/powerpoint/2010/main" val="105223204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744538" y="720725"/>
            <a:ext cx="3482975" cy="2519363"/>
          </a:xfrm>
        </p:spPr>
        <p:txBody>
          <a:bodyPr anchor="b"/>
          <a:lstStyle>
            <a:lvl1pPr>
              <a:defRPr sz="3200"/>
            </a:lvl1pPr>
          </a:lstStyle>
          <a:p>
            <a:r>
              <a:rPr lang="cs-CZ"/>
              <a:t>Kliknutím lze upravit styl.</a:t>
            </a:r>
          </a:p>
        </p:txBody>
      </p:sp>
      <p:sp>
        <p:nvSpPr>
          <p:cNvPr id="3" name="Zástupný symbol pro obrázek 2"/>
          <p:cNvSpPr>
            <a:spLocks noGrp="1"/>
          </p:cNvSpPr>
          <p:nvPr>
            <p:ph type="pic" idx="1"/>
          </p:nvPr>
        </p:nvSpPr>
        <p:spPr>
          <a:xfrm>
            <a:off x="4591050" y="1555750"/>
            <a:ext cx="5467350" cy="767397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744538" y="3240088"/>
            <a:ext cx="3482975" cy="6002337"/>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Po kliknutí můžete upravovat styly textu v předloze.</a:t>
            </a:r>
          </a:p>
        </p:txBody>
      </p:sp>
      <p:sp>
        <p:nvSpPr>
          <p:cNvPr id="5" name="Zástupný symbol pro datum 4"/>
          <p:cNvSpPr>
            <a:spLocks noGrp="1"/>
          </p:cNvSpPr>
          <p:nvPr>
            <p:ph type="dt" sz="half" idx="10"/>
          </p:nvPr>
        </p:nvSpPr>
        <p:spPr/>
        <p:txBody>
          <a:bodyPr/>
          <a:lstStyle/>
          <a:p>
            <a:fld id="{CBBCB188-B349-4870-8BBD-EF12C4F5B1EF}" type="datetime1">
              <a:rPr lang="cs-CZ" smtClean="0"/>
              <a:t>23.04.2025</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166689DF-024B-D94D-A6E9-B689399F3E12}" type="slidenum">
              <a:rPr lang="cs-CZ" smtClean="0"/>
              <a:t>‹#›</a:t>
            </a:fld>
            <a:endParaRPr lang="cs-CZ"/>
          </a:p>
        </p:txBody>
      </p:sp>
    </p:spTree>
    <p:extLst>
      <p:ext uri="{BB962C8B-B14F-4D97-AF65-F5344CB8AC3E}">
        <p14:creationId xmlns:p14="http://schemas.microsoft.com/office/powerpoint/2010/main" val="33611365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svislý text 2"/>
          <p:cNvSpPr>
            <a:spLocks noGrp="1"/>
          </p:cNvSpPr>
          <p:nvPr>
            <p:ph type="body" orient="vert" idx="1"/>
          </p:nvPr>
        </p:nvSpPr>
        <p:spPr/>
        <p:txBody>
          <a:bodyPr vert="eaVert"/>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E2F0B6A4-4304-4654-B099-EEF8B2423714}" type="datetime1">
              <a:rPr lang="cs-CZ" smtClean="0"/>
              <a:t>23.04.2025</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166689DF-024B-D94D-A6E9-B689399F3E12}" type="slidenum">
              <a:rPr lang="cs-CZ" smtClean="0"/>
              <a:t>‹#›</a:t>
            </a:fld>
            <a:endParaRPr lang="cs-CZ"/>
          </a:p>
        </p:txBody>
      </p:sp>
    </p:spTree>
    <p:extLst>
      <p:ext uri="{BB962C8B-B14F-4D97-AF65-F5344CB8AC3E}">
        <p14:creationId xmlns:p14="http://schemas.microsoft.com/office/powerpoint/2010/main" val="118022478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7729538" y="574675"/>
            <a:ext cx="2327275" cy="9151938"/>
          </a:xfrm>
        </p:spPr>
        <p:txBody>
          <a:bodyPr vert="eaVert"/>
          <a:lstStyle/>
          <a:p>
            <a:r>
              <a:rPr lang="cs-CZ"/>
              <a:t>Kliknutím lze upravit styl.</a:t>
            </a:r>
          </a:p>
        </p:txBody>
      </p:sp>
      <p:sp>
        <p:nvSpPr>
          <p:cNvPr id="3" name="Zástupný symbol pro svislý text 2"/>
          <p:cNvSpPr>
            <a:spLocks noGrp="1"/>
          </p:cNvSpPr>
          <p:nvPr>
            <p:ph type="body" orient="vert" idx="1"/>
          </p:nvPr>
        </p:nvSpPr>
        <p:spPr>
          <a:xfrm>
            <a:off x="742950" y="574675"/>
            <a:ext cx="6834188" cy="9151938"/>
          </a:xfrm>
        </p:spPr>
        <p:txBody>
          <a:bodyPr vert="eaVert"/>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A9CDF21D-2C7F-4A67-B4F7-EA62A926E23E}" type="datetime1">
              <a:rPr lang="cs-CZ" smtClean="0"/>
              <a:t>23.04.2025</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166689DF-024B-D94D-A6E9-B689399F3E12}" type="slidenum">
              <a:rPr lang="cs-CZ" smtClean="0"/>
              <a:t>‹#›</a:t>
            </a:fld>
            <a:endParaRPr lang="cs-CZ"/>
          </a:p>
        </p:txBody>
      </p:sp>
    </p:spTree>
    <p:extLst>
      <p:ext uri="{BB962C8B-B14F-4D97-AF65-F5344CB8AC3E}">
        <p14:creationId xmlns:p14="http://schemas.microsoft.com/office/powerpoint/2010/main" val="187894738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Vlastní rozlože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datum 2"/>
          <p:cNvSpPr>
            <a:spLocks noGrp="1"/>
          </p:cNvSpPr>
          <p:nvPr>
            <p:ph type="dt" sz="half" idx="10"/>
          </p:nvPr>
        </p:nvSpPr>
        <p:spPr/>
        <p:txBody>
          <a:bodyPr/>
          <a:lstStyle/>
          <a:p>
            <a:fld id="{FB7DC304-0578-49F6-84B3-C531028712CE}" type="datetime1">
              <a:rPr lang="cs-CZ" smtClean="0"/>
              <a:t>23.04.2025</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166689DF-024B-D94D-A6E9-B689399F3E12}" type="slidenum">
              <a:rPr lang="cs-CZ" smtClean="0"/>
              <a:t>‹#›</a:t>
            </a:fld>
            <a:endParaRPr lang="cs-CZ"/>
          </a:p>
        </p:txBody>
      </p:sp>
    </p:spTree>
    <p:extLst>
      <p:ext uri="{BB962C8B-B14F-4D97-AF65-F5344CB8AC3E}">
        <p14:creationId xmlns:p14="http://schemas.microsoft.com/office/powerpoint/2010/main" val="10166261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742484" y="574988"/>
            <a:ext cx="9314796" cy="2087455"/>
          </a:xfrm>
          <a:prstGeom prst="rect">
            <a:avLst/>
          </a:prstGeom>
        </p:spPr>
        <p:txBody>
          <a:bodyPr vert="horz" lIns="91440" tIns="45720" rIns="91440" bIns="45720" rtlCol="0" anchor="ctr">
            <a:normAutofit/>
          </a:bodyPr>
          <a:lstStyle/>
          <a:p>
            <a:r>
              <a:rPr lang="cs-CZ" dirty="0"/>
              <a:t>Kliknutím lze upravit styl.</a:t>
            </a:r>
          </a:p>
        </p:txBody>
      </p:sp>
      <p:sp>
        <p:nvSpPr>
          <p:cNvPr id="3" name="Zástupný symbol pro text 2"/>
          <p:cNvSpPr>
            <a:spLocks noGrp="1"/>
          </p:cNvSpPr>
          <p:nvPr>
            <p:ph type="body" idx="1"/>
          </p:nvPr>
        </p:nvSpPr>
        <p:spPr>
          <a:xfrm>
            <a:off x="742484" y="2874937"/>
            <a:ext cx="9314796" cy="6852350"/>
          </a:xfrm>
          <a:prstGeom prst="rect">
            <a:avLst/>
          </a:prstGeom>
        </p:spPr>
        <p:txBody>
          <a:bodyPr vert="horz" lIns="91440" tIns="45720" rIns="91440" bIns="45720" rtlCol="0">
            <a:normAutofit/>
          </a:bodyPr>
          <a:lstStyle/>
          <a:p>
            <a:pPr lvl="0"/>
            <a:r>
              <a:rPr lang="cs-CZ" dirty="0"/>
              <a:t>Kliknutím lze upravit styly předlohy textu.</a:t>
            </a:r>
          </a:p>
          <a:p>
            <a:pPr lvl="1"/>
            <a:r>
              <a:rPr lang="cs-CZ" dirty="0"/>
              <a:t>Druhá úroveň</a:t>
            </a:r>
          </a:p>
          <a:p>
            <a:pPr lvl="2"/>
            <a:r>
              <a:rPr lang="cs-CZ" dirty="0"/>
              <a:t>Třetí úroveň</a:t>
            </a:r>
          </a:p>
          <a:p>
            <a:pPr lvl="3"/>
            <a:r>
              <a:rPr lang="cs-CZ" dirty="0"/>
              <a:t>Čtvrtá úroveň</a:t>
            </a:r>
          </a:p>
          <a:p>
            <a:pPr lvl="4"/>
            <a:r>
              <a:rPr lang="cs-CZ" dirty="0"/>
              <a:t>Pátá úroveň</a:t>
            </a:r>
          </a:p>
        </p:txBody>
      </p:sp>
      <p:sp>
        <p:nvSpPr>
          <p:cNvPr id="4" name="Zástupný symbol pro datum 3"/>
          <p:cNvSpPr>
            <a:spLocks noGrp="1"/>
          </p:cNvSpPr>
          <p:nvPr>
            <p:ph type="dt" sz="half" idx="2"/>
          </p:nvPr>
        </p:nvSpPr>
        <p:spPr>
          <a:xfrm>
            <a:off x="742484" y="10009781"/>
            <a:ext cx="2429947" cy="574987"/>
          </a:xfrm>
          <a:prstGeom prst="rect">
            <a:avLst/>
          </a:prstGeom>
        </p:spPr>
        <p:txBody>
          <a:bodyPr vert="horz" lIns="91440" tIns="45720" rIns="91440" bIns="45720" rtlCol="0" anchor="ctr"/>
          <a:lstStyle>
            <a:lvl1pPr algn="l">
              <a:defRPr sz="1063">
                <a:solidFill>
                  <a:schemeClr val="tx1">
                    <a:tint val="75000"/>
                  </a:schemeClr>
                </a:solidFill>
              </a:defRPr>
            </a:lvl1pPr>
          </a:lstStyle>
          <a:p>
            <a:fld id="{67EBB785-C487-405E-841E-CD6E047DDC0B}" type="datetime1">
              <a:rPr lang="cs-CZ" smtClean="0"/>
              <a:t>23.04.2025</a:t>
            </a:fld>
            <a:endParaRPr lang="cs-CZ"/>
          </a:p>
        </p:txBody>
      </p:sp>
      <p:sp>
        <p:nvSpPr>
          <p:cNvPr id="5" name="Zástupný symbol pro zápatí 4"/>
          <p:cNvSpPr>
            <a:spLocks noGrp="1"/>
          </p:cNvSpPr>
          <p:nvPr>
            <p:ph type="ftr" sz="quarter" idx="3"/>
          </p:nvPr>
        </p:nvSpPr>
        <p:spPr>
          <a:xfrm>
            <a:off x="3577422" y="10009781"/>
            <a:ext cx="3644920" cy="574987"/>
          </a:xfrm>
          <a:prstGeom prst="rect">
            <a:avLst/>
          </a:prstGeom>
        </p:spPr>
        <p:txBody>
          <a:bodyPr vert="horz" lIns="91440" tIns="45720" rIns="91440" bIns="45720" rtlCol="0" anchor="ctr"/>
          <a:lstStyle>
            <a:lvl1pPr algn="ctr">
              <a:defRPr sz="1063">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7627332" y="10009781"/>
            <a:ext cx="2429947" cy="574987"/>
          </a:xfrm>
          <a:prstGeom prst="rect">
            <a:avLst/>
          </a:prstGeom>
        </p:spPr>
        <p:txBody>
          <a:bodyPr vert="horz" lIns="91440" tIns="45720" rIns="91440" bIns="45720" rtlCol="0" anchor="ctr"/>
          <a:lstStyle>
            <a:lvl1pPr algn="r">
              <a:defRPr sz="1063">
                <a:solidFill>
                  <a:schemeClr val="tx1">
                    <a:tint val="75000"/>
                  </a:schemeClr>
                </a:solidFill>
              </a:defRPr>
            </a:lvl1pPr>
          </a:lstStyle>
          <a:p>
            <a:fld id="{487E3DF3-E222-466A-8DA5-7B1ED95C85E2}" type="slidenum">
              <a:rPr lang="cs-CZ" smtClean="0"/>
              <a:t>‹#›</a:t>
            </a:fld>
            <a:endParaRPr lang="cs-CZ"/>
          </a:p>
        </p:txBody>
      </p:sp>
    </p:spTree>
    <p:extLst>
      <p:ext uri="{BB962C8B-B14F-4D97-AF65-F5344CB8AC3E}">
        <p14:creationId xmlns:p14="http://schemas.microsoft.com/office/powerpoint/2010/main" val="569499613"/>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35" r:id="rId3"/>
    <p:sldLayoutId id="2147483714" r:id="rId4"/>
    <p:sldLayoutId id="2147483715" r:id="rId5"/>
    <p:sldLayoutId id="2147483716" r:id="rId6"/>
    <p:sldLayoutId id="2147483717" r:id="rId7"/>
    <p:sldLayoutId id="2147483718" r:id="rId8"/>
    <p:sldLayoutId id="2147483719" r:id="rId9"/>
    <p:sldLayoutId id="2147483720" r:id="rId10"/>
    <p:sldLayoutId id="2147483721" r:id="rId11"/>
    <p:sldLayoutId id="2147483722" r:id="rId12"/>
  </p:sldLayoutIdLst>
  <p:hf sldNum="0" hdr="0"/>
  <p:txStyles>
    <p:titleStyle>
      <a:lvl1pPr algn="l" defTabSz="809976" rtl="0" eaLnBrk="1" latinLnBrk="0" hangingPunct="1">
        <a:lnSpc>
          <a:spcPct val="90000"/>
        </a:lnSpc>
        <a:spcBef>
          <a:spcPct val="0"/>
        </a:spcBef>
        <a:buNone/>
        <a:defRPr sz="4000" kern="1200">
          <a:solidFill>
            <a:schemeClr val="tx1"/>
          </a:solidFill>
          <a:latin typeface="DINPro-Medium" panose="02000503030000020004" pitchFamily="2" charset="0"/>
          <a:ea typeface="+mj-ea"/>
          <a:cs typeface="+mj-cs"/>
        </a:defRPr>
      </a:lvl1pPr>
    </p:titleStyle>
    <p:bodyStyle>
      <a:lvl1pPr marL="202494" indent="-202494" algn="l" defTabSz="809976" rtl="0" eaLnBrk="1" latinLnBrk="0" hangingPunct="1">
        <a:lnSpc>
          <a:spcPct val="90000"/>
        </a:lnSpc>
        <a:spcBef>
          <a:spcPts val="886"/>
        </a:spcBef>
        <a:buFont typeface="Arial" panose="020B0604020202020204" pitchFamily="34" charset="0"/>
        <a:buChar char="•"/>
        <a:defRPr sz="3200" kern="1200">
          <a:solidFill>
            <a:schemeClr val="tx1"/>
          </a:solidFill>
          <a:latin typeface="DINPro-Medium" panose="02000503030000020004" pitchFamily="2" charset="0"/>
          <a:ea typeface="+mn-ea"/>
          <a:cs typeface="+mn-cs"/>
        </a:defRPr>
      </a:lvl1pPr>
      <a:lvl2pPr marL="607482" indent="-202494" algn="l" defTabSz="809976" rtl="0" eaLnBrk="1" latinLnBrk="0" hangingPunct="1">
        <a:lnSpc>
          <a:spcPct val="90000"/>
        </a:lnSpc>
        <a:spcBef>
          <a:spcPts val="443"/>
        </a:spcBef>
        <a:buFont typeface="Arial" panose="020B0604020202020204" pitchFamily="34" charset="0"/>
        <a:buChar char="•"/>
        <a:defRPr sz="2800" kern="1200">
          <a:solidFill>
            <a:schemeClr val="tx1"/>
          </a:solidFill>
          <a:latin typeface="DINPro-Medium" panose="02000503030000020004" pitchFamily="2" charset="0"/>
          <a:ea typeface="+mn-ea"/>
          <a:cs typeface="+mn-cs"/>
        </a:defRPr>
      </a:lvl2pPr>
      <a:lvl3pPr marL="1012469" indent="-202494" algn="l" defTabSz="809976" rtl="0" eaLnBrk="1" latinLnBrk="0" hangingPunct="1">
        <a:lnSpc>
          <a:spcPct val="90000"/>
        </a:lnSpc>
        <a:spcBef>
          <a:spcPts val="443"/>
        </a:spcBef>
        <a:buFont typeface="Arial" panose="020B0604020202020204" pitchFamily="34" charset="0"/>
        <a:buChar char="•"/>
        <a:defRPr sz="2400" kern="1200">
          <a:solidFill>
            <a:schemeClr val="tx1"/>
          </a:solidFill>
          <a:latin typeface="DINPro-Medium" panose="02000503030000020004" pitchFamily="2" charset="0"/>
          <a:ea typeface="+mn-ea"/>
          <a:cs typeface="+mn-cs"/>
        </a:defRPr>
      </a:lvl3pPr>
      <a:lvl4pPr marL="1417457" indent="-202494" algn="l" defTabSz="809976" rtl="0" eaLnBrk="1" latinLnBrk="0" hangingPunct="1">
        <a:lnSpc>
          <a:spcPct val="90000"/>
        </a:lnSpc>
        <a:spcBef>
          <a:spcPts val="443"/>
        </a:spcBef>
        <a:buFont typeface="Arial" panose="020B0604020202020204" pitchFamily="34" charset="0"/>
        <a:buChar char="•"/>
        <a:defRPr sz="2000" kern="1200">
          <a:solidFill>
            <a:schemeClr val="tx1"/>
          </a:solidFill>
          <a:latin typeface="DINPro-Medium" panose="02000503030000020004" pitchFamily="2" charset="0"/>
          <a:ea typeface="+mn-ea"/>
          <a:cs typeface="+mn-cs"/>
        </a:defRPr>
      </a:lvl4pPr>
      <a:lvl5pPr marL="1822445" indent="-202494" algn="l" defTabSz="809976" rtl="0" eaLnBrk="1" latinLnBrk="0" hangingPunct="1">
        <a:lnSpc>
          <a:spcPct val="90000"/>
        </a:lnSpc>
        <a:spcBef>
          <a:spcPts val="443"/>
        </a:spcBef>
        <a:buFont typeface="Arial" panose="020B0604020202020204" pitchFamily="34" charset="0"/>
        <a:buChar char="•"/>
        <a:defRPr sz="1600" kern="1200">
          <a:solidFill>
            <a:schemeClr val="tx1"/>
          </a:solidFill>
          <a:latin typeface="DINPro-Medium" panose="02000503030000020004" pitchFamily="2" charset="0"/>
          <a:ea typeface="+mn-ea"/>
          <a:cs typeface="+mn-cs"/>
        </a:defRPr>
      </a:lvl5pPr>
      <a:lvl6pPr marL="2227433" indent="-202494" algn="l" defTabSz="809976" rtl="0" eaLnBrk="1" latinLnBrk="0" hangingPunct="1">
        <a:lnSpc>
          <a:spcPct val="90000"/>
        </a:lnSpc>
        <a:spcBef>
          <a:spcPts val="443"/>
        </a:spcBef>
        <a:buFont typeface="Arial" panose="020B0604020202020204" pitchFamily="34" charset="0"/>
        <a:buChar char="•"/>
        <a:defRPr sz="1594" kern="1200">
          <a:solidFill>
            <a:schemeClr val="tx1"/>
          </a:solidFill>
          <a:latin typeface="+mn-lt"/>
          <a:ea typeface="+mn-ea"/>
          <a:cs typeface="+mn-cs"/>
        </a:defRPr>
      </a:lvl6pPr>
      <a:lvl7pPr marL="2632420" indent="-202494" algn="l" defTabSz="809976" rtl="0" eaLnBrk="1" latinLnBrk="0" hangingPunct="1">
        <a:lnSpc>
          <a:spcPct val="90000"/>
        </a:lnSpc>
        <a:spcBef>
          <a:spcPts val="443"/>
        </a:spcBef>
        <a:buFont typeface="Arial" panose="020B0604020202020204" pitchFamily="34" charset="0"/>
        <a:buChar char="•"/>
        <a:defRPr sz="1594" kern="1200">
          <a:solidFill>
            <a:schemeClr val="tx1"/>
          </a:solidFill>
          <a:latin typeface="+mn-lt"/>
          <a:ea typeface="+mn-ea"/>
          <a:cs typeface="+mn-cs"/>
        </a:defRPr>
      </a:lvl7pPr>
      <a:lvl8pPr marL="3037408" indent="-202494" algn="l" defTabSz="809976" rtl="0" eaLnBrk="1" latinLnBrk="0" hangingPunct="1">
        <a:lnSpc>
          <a:spcPct val="90000"/>
        </a:lnSpc>
        <a:spcBef>
          <a:spcPts val="443"/>
        </a:spcBef>
        <a:buFont typeface="Arial" panose="020B0604020202020204" pitchFamily="34" charset="0"/>
        <a:buChar char="•"/>
        <a:defRPr sz="1594" kern="1200">
          <a:solidFill>
            <a:schemeClr val="tx1"/>
          </a:solidFill>
          <a:latin typeface="+mn-lt"/>
          <a:ea typeface="+mn-ea"/>
          <a:cs typeface="+mn-cs"/>
        </a:defRPr>
      </a:lvl8pPr>
      <a:lvl9pPr marL="3442396" indent="-202494" algn="l" defTabSz="809976" rtl="0" eaLnBrk="1" latinLnBrk="0" hangingPunct="1">
        <a:lnSpc>
          <a:spcPct val="90000"/>
        </a:lnSpc>
        <a:spcBef>
          <a:spcPts val="443"/>
        </a:spcBef>
        <a:buFont typeface="Arial" panose="020B0604020202020204" pitchFamily="34" charset="0"/>
        <a:buChar char="•"/>
        <a:defRPr sz="1594" kern="1200">
          <a:solidFill>
            <a:schemeClr val="tx1"/>
          </a:solidFill>
          <a:latin typeface="+mn-lt"/>
          <a:ea typeface="+mn-ea"/>
          <a:cs typeface="+mn-cs"/>
        </a:defRPr>
      </a:lvl9pPr>
    </p:bodyStyle>
    <p:otherStyle>
      <a:defPPr>
        <a:defRPr lang="cs-CZ"/>
      </a:defPPr>
      <a:lvl1pPr marL="0" algn="l" defTabSz="809976" rtl="0" eaLnBrk="1" latinLnBrk="0" hangingPunct="1">
        <a:defRPr sz="1594" kern="1200">
          <a:solidFill>
            <a:schemeClr val="tx1"/>
          </a:solidFill>
          <a:latin typeface="+mn-lt"/>
          <a:ea typeface="+mn-ea"/>
          <a:cs typeface="+mn-cs"/>
        </a:defRPr>
      </a:lvl1pPr>
      <a:lvl2pPr marL="404988" algn="l" defTabSz="809976" rtl="0" eaLnBrk="1" latinLnBrk="0" hangingPunct="1">
        <a:defRPr sz="1594" kern="1200">
          <a:solidFill>
            <a:schemeClr val="tx1"/>
          </a:solidFill>
          <a:latin typeface="+mn-lt"/>
          <a:ea typeface="+mn-ea"/>
          <a:cs typeface="+mn-cs"/>
        </a:defRPr>
      </a:lvl2pPr>
      <a:lvl3pPr marL="809976" algn="l" defTabSz="809976" rtl="0" eaLnBrk="1" latinLnBrk="0" hangingPunct="1">
        <a:defRPr sz="1594" kern="1200">
          <a:solidFill>
            <a:schemeClr val="tx1"/>
          </a:solidFill>
          <a:latin typeface="+mn-lt"/>
          <a:ea typeface="+mn-ea"/>
          <a:cs typeface="+mn-cs"/>
        </a:defRPr>
      </a:lvl3pPr>
      <a:lvl4pPr marL="1214963" algn="l" defTabSz="809976" rtl="0" eaLnBrk="1" latinLnBrk="0" hangingPunct="1">
        <a:defRPr sz="1594" kern="1200">
          <a:solidFill>
            <a:schemeClr val="tx1"/>
          </a:solidFill>
          <a:latin typeface="+mn-lt"/>
          <a:ea typeface="+mn-ea"/>
          <a:cs typeface="+mn-cs"/>
        </a:defRPr>
      </a:lvl4pPr>
      <a:lvl5pPr marL="1619951" algn="l" defTabSz="809976" rtl="0" eaLnBrk="1" latinLnBrk="0" hangingPunct="1">
        <a:defRPr sz="1594" kern="1200">
          <a:solidFill>
            <a:schemeClr val="tx1"/>
          </a:solidFill>
          <a:latin typeface="+mn-lt"/>
          <a:ea typeface="+mn-ea"/>
          <a:cs typeface="+mn-cs"/>
        </a:defRPr>
      </a:lvl5pPr>
      <a:lvl6pPr marL="2024939" algn="l" defTabSz="809976" rtl="0" eaLnBrk="1" latinLnBrk="0" hangingPunct="1">
        <a:defRPr sz="1594" kern="1200">
          <a:solidFill>
            <a:schemeClr val="tx1"/>
          </a:solidFill>
          <a:latin typeface="+mn-lt"/>
          <a:ea typeface="+mn-ea"/>
          <a:cs typeface="+mn-cs"/>
        </a:defRPr>
      </a:lvl6pPr>
      <a:lvl7pPr marL="2429927" algn="l" defTabSz="809976" rtl="0" eaLnBrk="1" latinLnBrk="0" hangingPunct="1">
        <a:defRPr sz="1594" kern="1200">
          <a:solidFill>
            <a:schemeClr val="tx1"/>
          </a:solidFill>
          <a:latin typeface="+mn-lt"/>
          <a:ea typeface="+mn-ea"/>
          <a:cs typeface="+mn-cs"/>
        </a:defRPr>
      </a:lvl7pPr>
      <a:lvl8pPr marL="2834914" algn="l" defTabSz="809976" rtl="0" eaLnBrk="1" latinLnBrk="0" hangingPunct="1">
        <a:defRPr sz="1594" kern="1200">
          <a:solidFill>
            <a:schemeClr val="tx1"/>
          </a:solidFill>
          <a:latin typeface="+mn-lt"/>
          <a:ea typeface="+mn-ea"/>
          <a:cs typeface="+mn-cs"/>
        </a:defRPr>
      </a:lvl8pPr>
      <a:lvl9pPr marL="3239902" algn="l" defTabSz="809976" rtl="0" eaLnBrk="1" latinLnBrk="0" hangingPunct="1">
        <a:defRPr sz="1594"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742950" y="574675"/>
            <a:ext cx="9313863" cy="2087563"/>
          </a:xfrm>
          <a:prstGeom prst="rect">
            <a:avLst/>
          </a:prstGeom>
        </p:spPr>
        <p:txBody>
          <a:bodyPr vert="horz" lIns="91440" tIns="45720" rIns="91440" bIns="45720" rtlCol="0" anchor="ctr">
            <a:normAutofit/>
          </a:bodyPr>
          <a:lstStyle/>
          <a:p>
            <a:r>
              <a:rPr lang="cs-CZ"/>
              <a:t>Kliknutím lze upravit styl.</a:t>
            </a:r>
          </a:p>
        </p:txBody>
      </p:sp>
      <p:sp>
        <p:nvSpPr>
          <p:cNvPr id="3" name="Zástupný symbol pro text 2"/>
          <p:cNvSpPr>
            <a:spLocks noGrp="1"/>
          </p:cNvSpPr>
          <p:nvPr>
            <p:ph type="body" idx="1"/>
          </p:nvPr>
        </p:nvSpPr>
        <p:spPr>
          <a:xfrm>
            <a:off x="742950" y="2874963"/>
            <a:ext cx="9313863" cy="6851650"/>
          </a:xfrm>
          <a:prstGeom prst="rect">
            <a:avLst/>
          </a:prstGeom>
        </p:spPr>
        <p:txBody>
          <a:bodyPr vert="horz" lIns="91440" tIns="45720" rIns="91440" bIns="45720" rtlCol="0">
            <a:normAutofit/>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2"/>
          </p:nvPr>
        </p:nvSpPr>
        <p:spPr>
          <a:xfrm>
            <a:off x="742950" y="10009188"/>
            <a:ext cx="2428875" cy="576262"/>
          </a:xfrm>
          <a:prstGeom prst="rect">
            <a:avLst/>
          </a:prstGeom>
        </p:spPr>
        <p:txBody>
          <a:bodyPr vert="horz" lIns="91440" tIns="45720" rIns="91440" bIns="45720" rtlCol="0" anchor="ctr"/>
          <a:lstStyle>
            <a:lvl1pPr algn="l">
              <a:defRPr sz="1200">
                <a:solidFill>
                  <a:schemeClr val="tx1">
                    <a:tint val="75000"/>
                  </a:schemeClr>
                </a:solidFill>
              </a:defRPr>
            </a:lvl1pPr>
          </a:lstStyle>
          <a:p>
            <a:fld id="{CBDA11C0-7B3A-4BB3-A62B-AD90CDA29ED2}" type="datetime1">
              <a:rPr lang="cs-CZ" smtClean="0"/>
              <a:t>23.04.2025</a:t>
            </a:fld>
            <a:endParaRPr lang="cs-CZ"/>
          </a:p>
        </p:txBody>
      </p:sp>
      <p:sp>
        <p:nvSpPr>
          <p:cNvPr id="5" name="Zástupný symbol pro zápatí 4"/>
          <p:cNvSpPr>
            <a:spLocks noGrp="1"/>
          </p:cNvSpPr>
          <p:nvPr>
            <p:ph type="ftr" sz="quarter" idx="3"/>
          </p:nvPr>
        </p:nvSpPr>
        <p:spPr>
          <a:xfrm>
            <a:off x="3576638" y="10009188"/>
            <a:ext cx="3646487" cy="576262"/>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7627938" y="10009188"/>
            <a:ext cx="2428875" cy="576262"/>
          </a:xfrm>
          <a:prstGeom prst="rect">
            <a:avLst/>
          </a:prstGeom>
        </p:spPr>
        <p:txBody>
          <a:bodyPr vert="horz" lIns="91440" tIns="45720" rIns="91440" bIns="45720" rtlCol="0" anchor="ctr"/>
          <a:lstStyle>
            <a:lvl1pPr algn="r">
              <a:defRPr sz="1200">
                <a:solidFill>
                  <a:schemeClr val="tx1">
                    <a:tint val="75000"/>
                  </a:schemeClr>
                </a:solidFill>
              </a:defRPr>
            </a:lvl1pPr>
          </a:lstStyle>
          <a:p>
            <a:fld id="{166689DF-024B-D94D-A6E9-B689399F3E12}" type="slidenum">
              <a:rPr lang="cs-CZ" smtClean="0"/>
              <a:t>‹#›</a:t>
            </a:fld>
            <a:endParaRPr lang="cs-CZ"/>
          </a:p>
        </p:txBody>
      </p:sp>
    </p:spTree>
    <p:extLst>
      <p:ext uri="{BB962C8B-B14F-4D97-AF65-F5344CB8AC3E}">
        <p14:creationId xmlns:p14="http://schemas.microsoft.com/office/powerpoint/2010/main" val="1419472610"/>
      </p:ext>
    </p:extLst>
  </p:cSld>
  <p:clrMap bg1="lt1" tx1="dk1" bg2="lt2" tx2="dk2" accent1="accent1" accent2="accent2" accent3="accent3" accent4="accent4" accent5="accent5" accent6="accent6" hlink="hlink" folHlink="folHlink"/>
  <p:sldLayoutIdLst>
    <p:sldLayoutId id="2147483737" r:id="rId1"/>
    <p:sldLayoutId id="2147483738" r:id="rId2"/>
    <p:sldLayoutId id="2147483739" r:id="rId3"/>
    <p:sldLayoutId id="2147483740" r:id="rId4"/>
    <p:sldLayoutId id="2147483741" r:id="rId5"/>
    <p:sldLayoutId id="2147483742" r:id="rId6"/>
    <p:sldLayoutId id="2147483743" r:id="rId7"/>
    <p:sldLayoutId id="2147483744" r:id="rId8"/>
    <p:sldLayoutId id="2147483745" r:id="rId9"/>
    <p:sldLayoutId id="2147483746" r:id="rId10"/>
    <p:sldLayoutId id="2147483747" r:id="rId11"/>
    <p:sldLayoutId id="2147483748" r:id="rId12"/>
  </p:sldLayoutIdLst>
  <p:hf sldNum="0"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3.xml"/><Relationship Id="rId1" Type="http://schemas.openxmlformats.org/officeDocument/2006/relationships/tags" Target="../tags/tag2.xml"/><Relationship Id="rId5" Type="http://schemas.openxmlformats.org/officeDocument/2006/relationships/image" Target="../media/image2.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7" Type="http://schemas.openxmlformats.org/officeDocument/2006/relationships/image" Target="../media/image5.png"/><Relationship Id="rId2" Type="http://schemas.openxmlformats.org/officeDocument/2006/relationships/slideLayout" Target="../slideLayouts/slideLayout1.xml"/><Relationship Id="rId1" Type="http://schemas.openxmlformats.org/officeDocument/2006/relationships/tags" Target="../tags/tag4.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xml"/><Relationship Id="rId1" Type="http://schemas.openxmlformats.org/officeDocument/2006/relationships/tags" Target="../tags/tag5.xml"/><Relationship Id="rId5" Type="http://schemas.openxmlformats.org/officeDocument/2006/relationships/image" Target="../media/image6.pn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xml"/><Relationship Id="rId1" Type="http://schemas.openxmlformats.org/officeDocument/2006/relationships/tags" Target="../tags/tag6.xml"/><Relationship Id="rId5" Type="http://schemas.openxmlformats.org/officeDocument/2006/relationships/image" Target="../media/image7.pn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xml"/><Relationship Id="rId1" Type="http://schemas.openxmlformats.org/officeDocument/2006/relationships/tags" Target="../tags/tag7.xml"/><Relationship Id="rId5" Type="http://schemas.openxmlformats.org/officeDocument/2006/relationships/image" Target="../media/image8.pn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xml"/><Relationship Id="rId1" Type="http://schemas.openxmlformats.org/officeDocument/2006/relationships/tags" Target="../tags/tag8.xml"/><Relationship Id="rId5" Type="http://schemas.openxmlformats.org/officeDocument/2006/relationships/image" Target="../media/image9.pn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xml"/><Relationship Id="rId1" Type="http://schemas.openxmlformats.org/officeDocument/2006/relationships/tags" Target="../tags/tag9.xml"/><Relationship Id="rId5" Type="http://schemas.openxmlformats.org/officeDocument/2006/relationships/image" Target="../media/image10.pn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xml"/><Relationship Id="rId1" Type="http://schemas.openxmlformats.org/officeDocument/2006/relationships/tags" Target="../tags/tag10.xml"/><Relationship Id="rId5" Type="http://schemas.openxmlformats.org/officeDocument/2006/relationships/image" Target="../media/image11.pn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xml"/><Relationship Id="rId1" Type="http://schemas.openxmlformats.org/officeDocument/2006/relationships/tags" Target="../tags/tag1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7" Type="http://schemas.openxmlformats.org/officeDocument/2006/relationships/image" Target="../media/image16.png"/><Relationship Id="rId2" Type="http://schemas.openxmlformats.org/officeDocument/2006/relationships/slideLayout" Target="../slideLayouts/slideLayout1.xml"/><Relationship Id="rId1" Type="http://schemas.openxmlformats.org/officeDocument/2006/relationships/tags" Target="../tags/tag1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xml"/><Relationship Id="rId1" Type="http://schemas.openxmlformats.org/officeDocument/2006/relationships/tags" Target="../tags/tag13.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xml"/><Relationship Id="rId1" Type="http://schemas.openxmlformats.org/officeDocument/2006/relationships/tags" Target="../tags/tag14.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xml"/><Relationship Id="rId1" Type="http://schemas.openxmlformats.org/officeDocument/2006/relationships/tags" Target="../tags/tag15.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7" Type="http://schemas.openxmlformats.org/officeDocument/2006/relationships/image" Target="../media/image25.png"/><Relationship Id="rId2" Type="http://schemas.openxmlformats.org/officeDocument/2006/relationships/slideLayout" Target="../slideLayouts/slideLayout1.xml"/><Relationship Id="rId1" Type="http://schemas.openxmlformats.org/officeDocument/2006/relationships/tags" Target="../tags/tag16.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xml"/><Relationship Id="rId1" Type="http://schemas.openxmlformats.org/officeDocument/2006/relationships/tags" Target="../tags/tag17.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1.xml"/><Relationship Id="rId1" Type="http://schemas.openxmlformats.org/officeDocument/2006/relationships/tags" Target="../tags/tag18.xml"/><Relationship Id="rId5" Type="http://schemas.openxmlformats.org/officeDocument/2006/relationships/image" Target="../media/image28.pn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7" Type="http://schemas.openxmlformats.org/officeDocument/2006/relationships/image" Target="../media/image31.png"/><Relationship Id="rId2" Type="http://schemas.openxmlformats.org/officeDocument/2006/relationships/slideLayout" Target="../slideLayouts/slideLayout1.xml"/><Relationship Id="rId1" Type="http://schemas.openxmlformats.org/officeDocument/2006/relationships/tags" Target="../tags/tag19.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notesSlide" Target="../notesSlides/notesSlide19.xml"/><Relationship Id="rId7" Type="http://schemas.openxmlformats.org/officeDocument/2006/relationships/image" Target="../media/image34.png"/><Relationship Id="rId2" Type="http://schemas.openxmlformats.org/officeDocument/2006/relationships/slideLayout" Target="../slideLayouts/slideLayout1.xml"/><Relationship Id="rId1" Type="http://schemas.openxmlformats.org/officeDocument/2006/relationships/tags" Target="../tags/tag20.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1.xml"/><Relationship Id="rId1" Type="http://schemas.openxmlformats.org/officeDocument/2006/relationships/tags" Target="../tags/tag21.xml"/><Relationship Id="rId5" Type="http://schemas.openxmlformats.org/officeDocument/2006/relationships/image" Target="../media/image36.png"/><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1.xml"/><Relationship Id="rId1" Type="http://schemas.openxmlformats.org/officeDocument/2006/relationships/tags" Target="../tags/tag22.xml"/><Relationship Id="rId5" Type="http://schemas.openxmlformats.org/officeDocument/2006/relationships/image" Target="../media/image37.png"/><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1.xml"/><Relationship Id="rId1" Type="http://schemas.openxmlformats.org/officeDocument/2006/relationships/tags" Target="../tags/tag23.xml"/><Relationship Id="rId5" Type="http://schemas.openxmlformats.org/officeDocument/2006/relationships/image" Target="../media/image38.png"/><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7" Type="http://schemas.openxmlformats.org/officeDocument/2006/relationships/image" Target="../media/image41.png"/><Relationship Id="rId2" Type="http://schemas.openxmlformats.org/officeDocument/2006/relationships/slideLayout" Target="../slideLayouts/slideLayout1.xml"/><Relationship Id="rId1" Type="http://schemas.openxmlformats.org/officeDocument/2006/relationships/tags" Target="../tags/tag24.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1.xml"/><Relationship Id="rId1" Type="http://schemas.openxmlformats.org/officeDocument/2006/relationships/tags" Target="../tags/tag25.xml"/><Relationship Id="rId5" Type="http://schemas.openxmlformats.org/officeDocument/2006/relationships/image" Target="../media/image42.png"/><Relationship Id="rId4" Type="http://schemas.openxmlformats.org/officeDocument/2006/relationships/image" Target="../media/image2.pn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1.xml"/><Relationship Id="rId1" Type="http://schemas.openxmlformats.org/officeDocument/2006/relationships/tags" Target="../tags/tag26.xml"/><Relationship Id="rId4" Type="http://schemas.openxmlformats.org/officeDocument/2006/relationships/image" Target="../media/image2.pn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1.xml"/><Relationship Id="rId1" Type="http://schemas.openxmlformats.org/officeDocument/2006/relationships/tags" Target="../tags/tag27.xml"/><Relationship Id="rId5" Type="http://schemas.openxmlformats.org/officeDocument/2006/relationships/image" Target="../media/image43.png"/><Relationship Id="rId4" Type="http://schemas.openxmlformats.org/officeDocument/2006/relationships/image" Target="../media/image2.pn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7" Type="http://schemas.openxmlformats.org/officeDocument/2006/relationships/image" Target="../media/image46.jpg"/><Relationship Id="rId2" Type="http://schemas.openxmlformats.org/officeDocument/2006/relationships/slideLayout" Target="../slideLayouts/slideLayout1.xml"/><Relationship Id="rId1" Type="http://schemas.openxmlformats.org/officeDocument/2006/relationships/tags" Target="../tags/tag28.xml"/><Relationship Id="rId6" Type="http://schemas.openxmlformats.org/officeDocument/2006/relationships/image" Target="../media/image45.png"/><Relationship Id="rId5" Type="http://schemas.openxmlformats.org/officeDocument/2006/relationships/image" Target="../media/image44.png"/><Relationship Id="rId4" Type="http://schemas.openxmlformats.org/officeDocument/2006/relationships/image" Target="../media/image2.png"/></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8.xml"/><Relationship Id="rId7" Type="http://schemas.openxmlformats.org/officeDocument/2006/relationships/image" Target="../media/image49.png"/><Relationship Id="rId2" Type="http://schemas.openxmlformats.org/officeDocument/2006/relationships/slideLayout" Target="../slideLayouts/slideLayout1.xml"/><Relationship Id="rId1" Type="http://schemas.openxmlformats.org/officeDocument/2006/relationships/tags" Target="../tags/tag29.xml"/><Relationship Id="rId6" Type="http://schemas.openxmlformats.org/officeDocument/2006/relationships/image" Target="../media/image48.png"/><Relationship Id="rId5" Type="http://schemas.openxmlformats.org/officeDocument/2006/relationships/image" Target="../media/image47.png"/><Relationship Id="rId4" Type="http://schemas.openxmlformats.org/officeDocument/2006/relationships/image" Target="../media/image2.pn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1.xml"/><Relationship Id="rId1" Type="http://schemas.openxmlformats.org/officeDocument/2006/relationships/tags" Target="../tags/tag30.xml"/><Relationship Id="rId6" Type="http://schemas.openxmlformats.org/officeDocument/2006/relationships/image" Target="../media/image51.png"/><Relationship Id="rId5" Type="http://schemas.openxmlformats.org/officeDocument/2006/relationships/image" Target="../media/image50.png"/><Relationship Id="rId4" Type="http://schemas.openxmlformats.org/officeDocument/2006/relationships/image" Target="../media/image2.png"/></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1.xml"/><Relationship Id="rId1" Type="http://schemas.openxmlformats.org/officeDocument/2006/relationships/tags" Target="../tags/tag31.xml"/><Relationship Id="rId5" Type="http://schemas.openxmlformats.org/officeDocument/2006/relationships/image" Target="../media/image52.png"/><Relationship Id="rId4" Type="http://schemas.openxmlformats.org/officeDocument/2006/relationships/image" Target="../media/image2.png"/></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31.xml"/><Relationship Id="rId7" Type="http://schemas.openxmlformats.org/officeDocument/2006/relationships/image" Target="../media/image55.png"/><Relationship Id="rId2" Type="http://schemas.openxmlformats.org/officeDocument/2006/relationships/slideLayout" Target="../slideLayouts/slideLayout1.xml"/><Relationship Id="rId1" Type="http://schemas.openxmlformats.org/officeDocument/2006/relationships/tags" Target="../tags/tag32.xml"/><Relationship Id="rId6" Type="http://schemas.openxmlformats.org/officeDocument/2006/relationships/image" Target="../media/image54.png"/><Relationship Id="rId5" Type="http://schemas.openxmlformats.org/officeDocument/2006/relationships/image" Target="../media/image53.png"/><Relationship Id="rId4" Type="http://schemas.openxmlformats.org/officeDocument/2006/relationships/image" Target="../media/image2.png"/></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1.xml"/><Relationship Id="rId1" Type="http://schemas.openxmlformats.org/officeDocument/2006/relationships/tags" Target="../tags/tag33.xml"/><Relationship Id="rId5" Type="http://schemas.openxmlformats.org/officeDocument/2006/relationships/image" Target="../media/image56.png"/><Relationship Id="rId4" Type="http://schemas.openxmlformats.org/officeDocument/2006/relationships/image" Target="../media/image2.png"/></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3.xml"/><Relationship Id="rId7" Type="http://schemas.openxmlformats.org/officeDocument/2006/relationships/image" Target="../media/image59.png"/><Relationship Id="rId2" Type="http://schemas.openxmlformats.org/officeDocument/2006/relationships/slideLayout" Target="../slideLayouts/slideLayout1.xml"/><Relationship Id="rId1" Type="http://schemas.openxmlformats.org/officeDocument/2006/relationships/tags" Target="../tags/tag34.xml"/><Relationship Id="rId6" Type="http://schemas.openxmlformats.org/officeDocument/2006/relationships/image" Target="../media/image58.png"/><Relationship Id="rId5" Type="http://schemas.openxmlformats.org/officeDocument/2006/relationships/image" Target="../media/image57.png"/><Relationship Id="rId4" Type="http://schemas.openxmlformats.org/officeDocument/2006/relationships/image" Target="../media/image2.png"/></Relationships>
</file>

<file path=ppt/slides/_rels/slide34.xml.rels><?xml version="1.0" encoding="UTF-8" standalone="yes"?>
<Relationships xmlns="http://schemas.openxmlformats.org/package/2006/relationships"><Relationship Id="rId8" Type="http://schemas.openxmlformats.org/officeDocument/2006/relationships/image" Target="../media/image63.png"/><Relationship Id="rId3" Type="http://schemas.openxmlformats.org/officeDocument/2006/relationships/notesSlide" Target="../notesSlides/notesSlide34.xml"/><Relationship Id="rId7" Type="http://schemas.openxmlformats.org/officeDocument/2006/relationships/image" Target="../media/image62.png"/><Relationship Id="rId2" Type="http://schemas.openxmlformats.org/officeDocument/2006/relationships/slideLayout" Target="../slideLayouts/slideLayout1.xml"/><Relationship Id="rId1" Type="http://schemas.openxmlformats.org/officeDocument/2006/relationships/tags" Target="../tags/tag35.xml"/><Relationship Id="rId6" Type="http://schemas.openxmlformats.org/officeDocument/2006/relationships/image" Target="../media/image61.png"/><Relationship Id="rId5" Type="http://schemas.openxmlformats.org/officeDocument/2006/relationships/image" Target="../media/image60.png"/><Relationship Id="rId4" Type="http://schemas.openxmlformats.org/officeDocument/2006/relationships/image" Target="../media/image2.png"/></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35.xml"/><Relationship Id="rId7" Type="http://schemas.openxmlformats.org/officeDocument/2006/relationships/image" Target="../media/image66.png"/><Relationship Id="rId2" Type="http://schemas.openxmlformats.org/officeDocument/2006/relationships/slideLayout" Target="../slideLayouts/slideLayout1.xml"/><Relationship Id="rId1" Type="http://schemas.openxmlformats.org/officeDocument/2006/relationships/tags" Target="../tags/tag36.xml"/><Relationship Id="rId6" Type="http://schemas.openxmlformats.org/officeDocument/2006/relationships/image" Target="../media/image65.png"/><Relationship Id="rId5" Type="http://schemas.openxmlformats.org/officeDocument/2006/relationships/image" Target="../media/image64.png"/><Relationship Id="rId4" Type="http://schemas.openxmlformats.org/officeDocument/2006/relationships/image" Target="../media/image2.png"/></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36.xml"/><Relationship Id="rId7" Type="http://schemas.openxmlformats.org/officeDocument/2006/relationships/image" Target="../media/image69.png"/><Relationship Id="rId2" Type="http://schemas.openxmlformats.org/officeDocument/2006/relationships/slideLayout" Target="../slideLayouts/slideLayout1.xml"/><Relationship Id="rId1" Type="http://schemas.openxmlformats.org/officeDocument/2006/relationships/tags" Target="../tags/tag37.xml"/><Relationship Id="rId6" Type="http://schemas.openxmlformats.org/officeDocument/2006/relationships/image" Target="../media/image68.png"/><Relationship Id="rId5" Type="http://schemas.openxmlformats.org/officeDocument/2006/relationships/image" Target="../media/image67.png"/><Relationship Id="rId4" Type="http://schemas.openxmlformats.org/officeDocument/2006/relationships/image" Target="../media/image2.png"/></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37.xml"/><Relationship Id="rId7" Type="http://schemas.openxmlformats.org/officeDocument/2006/relationships/image" Target="../media/image72.png"/><Relationship Id="rId2" Type="http://schemas.openxmlformats.org/officeDocument/2006/relationships/slideLayout" Target="../slideLayouts/slideLayout1.xml"/><Relationship Id="rId1" Type="http://schemas.openxmlformats.org/officeDocument/2006/relationships/tags" Target="../tags/tag38.xml"/><Relationship Id="rId6" Type="http://schemas.openxmlformats.org/officeDocument/2006/relationships/image" Target="../media/image71.png"/><Relationship Id="rId5" Type="http://schemas.openxmlformats.org/officeDocument/2006/relationships/image" Target="../media/image70.png"/><Relationship Id="rId4" Type="http://schemas.openxmlformats.org/officeDocument/2006/relationships/image" Target="../media/image2.png"/></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38.xml"/><Relationship Id="rId7" Type="http://schemas.openxmlformats.org/officeDocument/2006/relationships/image" Target="../media/image74.png"/><Relationship Id="rId2" Type="http://schemas.openxmlformats.org/officeDocument/2006/relationships/slideLayout" Target="../slideLayouts/slideLayout1.xml"/><Relationship Id="rId1" Type="http://schemas.openxmlformats.org/officeDocument/2006/relationships/tags" Target="../tags/tag39.xml"/><Relationship Id="rId6" Type="http://schemas.openxmlformats.org/officeDocument/2006/relationships/image" Target="../media/image73.png"/><Relationship Id="rId5" Type="http://schemas.openxmlformats.org/officeDocument/2006/relationships/image" Target="../media/image67.png"/><Relationship Id="rId4" Type="http://schemas.openxmlformats.org/officeDocument/2006/relationships/image" Target="../media/image2.png"/></Relationships>
</file>

<file path=ppt/slides/_rels/slide39.xml.rels><?xml version="1.0" encoding="UTF-8" standalone="yes"?>
<Relationships xmlns="http://schemas.openxmlformats.org/package/2006/relationships"><Relationship Id="rId8" Type="http://schemas.openxmlformats.org/officeDocument/2006/relationships/image" Target="../media/image78.png"/><Relationship Id="rId3" Type="http://schemas.openxmlformats.org/officeDocument/2006/relationships/notesSlide" Target="../notesSlides/notesSlide39.xml"/><Relationship Id="rId7" Type="http://schemas.openxmlformats.org/officeDocument/2006/relationships/image" Target="../media/image77.png"/><Relationship Id="rId2" Type="http://schemas.openxmlformats.org/officeDocument/2006/relationships/slideLayout" Target="../slideLayouts/slideLayout1.xml"/><Relationship Id="rId1" Type="http://schemas.openxmlformats.org/officeDocument/2006/relationships/tags" Target="../tags/tag40.xml"/><Relationship Id="rId6" Type="http://schemas.openxmlformats.org/officeDocument/2006/relationships/image" Target="../media/image76.png"/><Relationship Id="rId5" Type="http://schemas.openxmlformats.org/officeDocument/2006/relationships/image" Target="../media/image75.png"/><Relationship Id="rId4" Type="http://schemas.openxmlformats.org/officeDocument/2006/relationships/image" Target="../media/image2.png"/></Relationships>
</file>

<file path=ppt/slides/_rels/slide40.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42.xml"/><Relationship Id="rId1" Type="http://schemas.openxmlformats.org/officeDocument/2006/relationships/tags" Target="../tags/tag41.xml"/><Relationship Id="rId6" Type="http://schemas.openxmlformats.org/officeDocument/2006/relationships/image" Target="../media/image2.png"/><Relationship Id="rId5" Type="http://schemas.openxmlformats.org/officeDocument/2006/relationships/image" Target="../media/image79.png"/><Relationship Id="rId4" Type="http://schemas.openxmlformats.org/officeDocument/2006/relationships/notesSlide" Target="../notesSlides/notesSlide4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Nadpis 1"/>
          <p:cNvSpPr txBox="1">
            <a:spLocks/>
          </p:cNvSpPr>
          <p:nvPr/>
        </p:nvSpPr>
        <p:spPr>
          <a:xfrm>
            <a:off x="8261570" y="10007306"/>
            <a:ext cx="1736725" cy="366338"/>
          </a:xfrm>
          <a:prstGeom prst="rect">
            <a:avLst/>
          </a:prstGeom>
        </p:spPr>
        <p:txBody>
          <a:bodyPr vert="horz" lIns="91440" tIns="45720" rIns="91440" bIns="45720" rtlCol="0" anchor="b">
            <a:noAutofit/>
          </a:bodyPr>
          <a:lstStyle>
            <a:lvl1pPr algn="ctr" defTabSz="809976" rtl="0" eaLnBrk="1" latinLnBrk="0" hangingPunct="1">
              <a:lnSpc>
                <a:spcPct val="90000"/>
              </a:lnSpc>
              <a:spcBef>
                <a:spcPct val="0"/>
              </a:spcBef>
              <a:buNone/>
              <a:defRPr sz="5315" kern="1200">
                <a:solidFill>
                  <a:schemeClr val="tx1"/>
                </a:solidFill>
                <a:latin typeface="DINPro-Medium" panose="02000503030000020004" pitchFamily="2" charset="0"/>
                <a:ea typeface="+mj-ea"/>
                <a:cs typeface="+mj-cs"/>
              </a:defRPr>
            </a:lvl1pPr>
          </a:lstStyle>
          <a:p>
            <a:pPr algn="r">
              <a:lnSpc>
                <a:spcPts val="1900"/>
              </a:lnSpc>
            </a:pPr>
            <a:endParaRPr lang="cs-CZ" sz="1800" spc="30" dirty="0">
              <a:solidFill>
                <a:srgbClr val="848E9B"/>
              </a:solidFill>
              <a:latin typeface="Arial" panose="020B0604020202020204" pitchFamily="34" charset="0"/>
              <a:ea typeface="DIN Pro" charset="0"/>
              <a:cs typeface="Arial" panose="020B0604020202020204" pitchFamily="34" charset="0"/>
            </a:endParaRPr>
          </a:p>
        </p:txBody>
      </p:sp>
      <p:sp>
        <p:nvSpPr>
          <p:cNvPr id="11" name="Nadpis 1">
            <a:extLst>
              <a:ext uri="{FF2B5EF4-FFF2-40B4-BE49-F238E27FC236}">
                <a16:creationId xmlns:a16="http://schemas.microsoft.com/office/drawing/2014/main" id="{F4051A72-D6E9-2B1F-2A1E-551A51F8EDF6}"/>
              </a:ext>
            </a:extLst>
          </p:cNvPr>
          <p:cNvSpPr txBox="1">
            <a:spLocks/>
          </p:cNvSpPr>
          <p:nvPr>
            <p:custDataLst>
              <p:tags r:id="rId1"/>
            </p:custDataLst>
          </p:nvPr>
        </p:nvSpPr>
        <p:spPr>
          <a:xfrm>
            <a:off x="600075" y="2623053"/>
            <a:ext cx="9829800" cy="2954655"/>
          </a:xfrm>
          <a:prstGeom prst="rect">
            <a:avLst/>
          </a:prstGeom>
        </p:spPr>
        <p:txBody>
          <a:bodyPr vert="horz" wrap="square" lIns="0" tIns="0" rIns="0" bIns="0" rtlCol="0" anchor="t" anchorCtr="0">
            <a:spAutoFit/>
          </a:bodyPr>
          <a:lstStyle>
            <a:lvl1pPr algn="l" defTabSz="914400" rtl="0" eaLnBrk="1" latinLnBrk="0" hangingPunct="1">
              <a:lnSpc>
                <a:spcPct val="100000"/>
              </a:lnSpc>
              <a:spcBef>
                <a:spcPct val="0"/>
              </a:spcBef>
              <a:buNone/>
              <a:defRPr sz="3600" kern="1200">
                <a:solidFill>
                  <a:schemeClr val="accent1"/>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endParaRPr lang="cs-CZ" dirty="0">
              <a:solidFill>
                <a:schemeClr val="tx1">
                  <a:lumMod val="50000"/>
                  <a:lumOff val="50000"/>
                </a:schemeClr>
              </a:solidFill>
              <a:latin typeface="Arial" panose="020B0604020202020204"/>
            </a:endParaRPr>
          </a:p>
          <a:p>
            <a:pPr marL="0" marR="0" lvl="0" indent="0" algn="l" defTabSz="914400" rtl="0" eaLnBrk="1" fontAlgn="auto" latinLnBrk="0" hangingPunct="1">
              <a:lnSpc>
                <a:spcPct val="100000"/>
              </a:lnSpc>
              <a:spcBef>
                <a:spcPct val="0"/>
              </a:spcBef>
              <a:spcAft>
                <a:spcPts val="0"/>
              </a:spcAft>
              <a:buClrTx/>
              <a:buSzTx/>
              <a:buFontTx/>
              <a:buNone/>
              <a:tabLst/>
              <a:defRPr/>
            </a:pPr>
            <a:endParaRPr lang="cs-CZ" dirty="0">
              <a:solidFill>
                <a:schemeClr val="tx1">
                  <a:lumMod val="50000"/>
                  <a:lumOff val="50000"/>
                </a:schemeClr>
              </a:solidFill>
              <a:latin typeface="Arial" panose="020B0604020202020204"/>
            </a:endParaRPr>
          </a:p>
          <a:p>
            <a:pPr marL="0" marR="0" lvl="0" indent="0" algn="l" defTabSz="914400" rtl="0" eaLnBrk="1" fontAlgn="auto" latinLnBrk="0" hangingPunct="1">
              <a:lnSpc>
                <a:spcPct val="100000"/>
              </a:lnSpc>
              <a:spcBef>
                <a:spcPct val="0"/>
              </a:spcBef>
              <a:spcAft>
                <a:spcPts val="0"/>
              </a:spcAft>
              <a:buClrTx/>
              <a:buSzTx/>
              <a:buFontTx/>
              <a:buNone/>
              <a:tabLst/>
              <a:defRPr/>
            </a:pPr>
            <a:r>
              <a:rPr lang="cs-CZ" sz="4000" b="1" dirty="0">
                <a:solidFill>
                  <a:srgbClr val="888B8D"/>
                </a:solidFill>
                <a:latin typeface="Arial" panose="020B0604020202020204"/>
              </a:rPr>
              <a:t>Nejčastější dotazy na hotline</a:t>
            </a:r>
          </a:p>
          <a:p>
            <a:pPr marL="0" marR="0" lvl="0" indent="0" algn="l" defTabSz="914400" rtl="0" eaLnBrk="1" fontAlgn="auto" latinLnBrk="0" hangingPunct="1">
              <a:lnSpc>
                <a:spcPct val="100000"/>
              </a:lnSpc>
              <a:spcBef>
                <a:spcPct val="0"/>
              </a:spcBef>
              <a:spcAft>
                <a:spcPts val="0"/>
              </a:spcAft>
              <a:buClrTx/>
              <a:buSzTx/>
              <a:buFontTx/>
              <a:buNone/>
              <a:tabLst/>
              <a:defRPr/>
            </a:pPr>
            <a:endParaRPr lang="cs-CZ" sz="4000" dirty="0">
              <a:solidFill>
                <a:srgbClr val="3F9C35"/>
              </a:solidFill>
              <a:latin typeface="Arial" panose="020B0604020202020204"/>
            </a:endParaRPr>
          </a:p>
          <a:p>
            <a:pPr marL="0" marR="0" lvl="0" indent="0" algn="l" defTabSz="914400" rtl="0" eaLnBrk="1" fontAlgn="auto" latinLnBrk="0" hangingPunct="1">
              <a:lnSpc>
                <a:spcPct val="100000"/>
              </a:lnSpc>
              <a:spcBef>
                <a:spcPct val="0"/>
              </a:spcBef>
              <a:spcAft>
                <a:spcPts val="0"/>
              </a:spcAft>
              <a:buClrTx/>
              <a:buSzTx/>
              <a:buFontTx/>
              <a:buNone/>
              <a:tabLst/>
              <a:defRPr/>
            </a:pPr>
            <a:r>
              <a:rPr kumimoji="0" lang="cs-CZ" sz="4000" b="0" i="0" u="none" strike="noStrike" kern="1200" cap="none" spc="0" normalizeH="0" baseline="0" noProof="0" dirty="0">
                <a:ln>
                  <a:noFill/>
                </a:ln>
                <a:solidFill>
                  <a:srgbClr val="E40046"/>
                </a:solidFill>
                <a:effectLst/>
                <a:uLnTx/>
                <a:uFillTx/>
                <a:latin typeface="Arial" panose="020B0604020202020204"/>
                <a:ea typeface="+mj-ea"/>
                <a:cs typeface="+mj-cs"/>
              </a:rPr>
              <a:t>Lektor: Jana Bošková</a:t>
            </a:r>
          </a:p>
        </p:txBody>
      </p:sp>
      <p:pic>
        <p:nvPicPr>
          <p:cNvPr id="20" name="Obrázek 19">
            <a:extLst>
              <a:ext uri="{FF2B5EF4-FFF2-40B4-BE49-F238E27FC236}">
                <a16:creationId xmlns:a16="http://schemas.microsoft.com/office/drawing/2014/main" id="{011A9650-4053-4198-B6EE-062F25D740C2}"/>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6269740" y="707651"/>
            <a:ext cx="3728555" cy="725363"/>
          </a:xfrm>
          <a:prstGeom prst="rect">
            <a:avLst/>
          </a:prstGeom>
        </p:spPr>
      </p:pic>
    </p:spTree>
    <p:extLst>
      <p:ext uri="{BB962C8B-B14F-4D97-AF65-F5344CB8AC3E}">
        <p14:creationId xmlns:p14="http://schemas.microsoft.com/office/powerpoint/2010/main" val="38556352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Obrázek 7">
            <a:extLst>
              <a:ext uri="{FF2B5EF4-FFF2-40B4-BE49-F238E27FC236}">
                <a16:creationId xmlns:a16="http://schemas.microsoft.com/office/drawing/2014/main" id="{CD7CD660-806C-1CC4-EEDA-7DF774293FBD}"/>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7150602" y="707652"/>
            <a:ext cx="2847694" cy="553998"/>
          </a:xfrm>
          <a:prstGeom prst="rect">
            <a:avLst/>
          </a:prstGeom>
        </p:spPr>
      </p:pic>
      <p:sp>
        <p:nvSpPr>
          <p:cNvPr id="2" name="Nadpis 1">
            <a:extLst>
              <a:ext uri="{FF2B5EF4-FFF2-40B4-BE49-F238E27FC236}">
                <a16:creationId xmlns:a16="http://schemas.microsoft.com/office/drawing/2014/main" id="{32C45246-DE83-BA18-2F08-C38B6CF715E0}"/>
              </a:ext>
            </a:extLst>
          </p:cNvPr>
          <p:cNvSpPr txBox="1">
            <a:spLocks/>
          </p:cNvSpPr>
          <p:nvPr/>
        </p:nvSpPr>
        <p:spPr>
          <a:xfrm>
            <a:off x="473075" y="9928474"/>
            <a:ext cx="5498246" cy="524002"/>
          </a:xfrm>
          <a:prstGeom prst="rect">
            <a:avLst/>
          </a:prstGeom>
        </p:spPr>
        <p:txBody>
          <a:bodyPr vert="horz" lIns="91440" tIns="45720" rIns="91440" bIns="45720" rtlCol="0" anchor="b">
            <a:noAutofit/>
          </a:bodyPr>
          <a:lstStyle>
            <a:lvl1pPr algn="ctr" defTabSz="809976" rtl="0" eaLnBrk="1" latinLnBrk="0" hangingPunct="1">
              <a:lnSpc>
                <a:spcPct val="90000"/>
              </a:lnSpc>
              <a:spcBef>
                <a:spcPct val="0"/>
              </a:spcBef>
              <a:buNone/>
              <a:defRPr sz="5315" kern="1200">
                <a:solidFill>
                  <a:schemeClr val="tx1"/>
                </a:solidFill>
                <a:latin typeface="DINPro-Medium" panose="02000503030000020004" pitchFamily="2" charset="0"/>
                <a:ea typeface="+mj-ea"/>
                <a:cs typeface="+mj-cs"/>
              </a:defRPr>
            </a:lvl1pPr>
          </a:lstStyle>
          <a:p>
            <a:pPr algn="l">
              <a:lnSpc>
                <a:spcPts val="1900"/>
              </a:lnSpc>
            </a:pPr>
            <a:r>
              <a:rPr lang="cs-CZ" sz="1600" spc="30" dirty="0">
                <a:solidFill>
                  <a:srgbClr val="888B8D"/>
                </a:solidFill>
                <a:latin typeface="Arial" panose="020B0604020202020204" pitchFamily="34" charset="0"/>
                <a:ea typeface="DIN Pro" charset="0"/>
                <a:cs typeface="Arial" panose="020B0604020202020204" pitchFamily="34" charset="0"/>
              </a:rPr>
              <a:t>Nejčastější dotazy na hotline, Jana Bošková</a:t>
            </a:r>
          </a:p>
        </p:txBody>
      </p:sp>
      <p:sp>
        <p:nvSpPr>
          <p:cNvPr id="9" name="Zástupný obsah 2">
            <a:extLst>
              <a:ext uri="{FF2B5EF4-FFF2-40B4-BE49-F238E27FC236}">
                <a16:creationId xmlns:a16="http://schemas.microsoft.com/office/drawing/2014/main" id="{C72BF159-7FDC-F9E3-EB4D-C6705FA430DC}"/>
              </a:ext>
            </a:extLst>
          </p:cNvPr>
          <p:cNvSpPr txBox="1">
            <a:spLocks/>
          </p:cNvSpPr>
          <p:nvPr>
            <p:custDataLst>
              <p:tags r:id="rId1"/>
            </p:custDataLst>
          </p:nvPr>
        </p:nvSpPr>
        <p:spPr>
          <a:xfrm>
            <a:off x="2629027" y="2458204"/>
            <a:ext cx="9043149" cy="5329515"/>
          </a:xfrm>
          <a:prstGeom prst="rect">
            <a:avLst/>
          </a:prstGeom>
        </p:spPr>
        <p:txBody>
          <a:bodyPr vert="horz" lIns="0" tIns="0" rIns="0" bIns="0" spcCol="180000" rtlCol="0">
            <a:noAutofit/>
          </a:bodyPr>
          <a:lstStyle>
            <a:lvl1pPr marL="0" indent="0" algn="l" defTabSz="914400" rtl="0" eaLnBrk="1" latinLnBrk="0" hangingPunct="1">
              <a:lnSpc>
                <a:spcPct val="100000"/>
              </a:lnSpc>
              <a:spcBef>
                <a:spcPts val="600"/>
              </a:spcBef>
              <a:buFontTx/>
              <a:buNone/>
              <a:defRPr sz="1400" kern="1200">
                <a:solidFill>
                  <a:schemeClr val="tx1"/>
                </a:solidFill>
                <a:latin typeface="+mn-lt"/>
                <a:ea typeface="+mn-ea"/>
                <a:cs typeface="+mn-cs"/>
              </a:defRPr>
            </a:lvl1pPr>
            <a:lvl2pPr marL="180000" indent="-180000" algn="l" defTabSz="914400" rtl="0" eaLnBrk="1" latinLnBrk="0" hangingPunct="1">
              <a:lnSpc>
                <a:spcPct val="100000"/>
              </a:lnSpc>
              <a:spcBef>
                <a:spcPts val="600"/>
              </a:spcBef>
              <a:buClr>
                <a:schemeClr val="tx1"/>
              </a:buClr>
              <a:buFont typeface="Wingdings" panose="05000000000000000000" pitchFamily="2" charset="2"/>
              <a:buChar char="§"/>
              <a:defRPr sz="1400" kern="1200">
                <a:solidFill>
                  <a:schemeClr val="tx1"/>
                </a:solidFill>
                <a:latin typeface="+mn-lt"/>
                <a:ea typeface="+mn-ea"/>
                <a:cs typeface="+mn-cs"/>
              </a:defRPr>
            </a:lvl2pPr>
            <a:lvl3pPr marL="360000" indent="-180000" algn="l" defTabSz="914400"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3pPr>
            <a:lvl4pPr marL="540000" indent="-180000" algn="l" defTabSz="914400"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4pPr>
            <a:lvl5pPr marL="720000" indent="-180000" algn="l" defTabSz="914400"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5pPr>
            <a:lvl6pPr marL="0" indent="0" algn="l" defTabSz="914400" rtl="0" eaLnBrk="1" latinLnBrk="0" hangingPunct="1">
              <a:lnSpc>
                <a:spcPct val="100000"/>
              </a:lnSpc>
              <a:spcBef>
                <a:spcPts val="600"/>
              </a:spcBef>
              <a:buFontTx/>
              <a:buNone/>
              <a:defRPr sz="3600" kern="1200">
                <a:solidFill>
                  <a:schemeClr val="accent1"/>
                </a:solidFill>
                <a:latin typeface="+mn-lt"/>
                <a:ea typeface="+mn-ea"/>
                <a:cs typeface="+mn-cs"/>
              </a:defRPr>
            </a:lvl6pPr>
            <a:lvl7pPr marL="0" indent="0" algn="l" defTabSz="914400" rtl="0" eaLnBrk="1" latinLnBrk="0" hangingPunct="1">
              <a:lnSpc>
                <a:spcPct val="100000"/>
              </a:lnSpc>
              <a:spcBef>
                <a:spcPts val="600"/>
              </a:spcBef>
              <a:buFontTx/>
              <a:buNone/>
              <a:defRPr sz="2000" kern="1200">
                <a:solidFill>
                  <a:schemeClr val="tx1"/>
                </a:solidFill>
                <a:latin typeface="+mn-lt"/>
                <a:ea typeface="+mn-ea"/>
                <a:cs typeface="+mn-cs"/>
              </a:defRPr>
            </a:lvl7pPr>
            <a:lvl8pPr marL="0" indent="0" algn="l" defTabSz="914400" rtl="0" eaLnBrk="1" latinLnBrk="0" hangingPunct="1">
              <a:lnSpc>
                <a:spcPct val="100000"/>
              </a:lnSpc>
              <a:spcBef>
                <a:spcPts val="600"/>
              </a:spcBef>
              <a:buFontTx/>
              <a:buNone/>
              <a:defRPr sz="2000" b="1" kern="1200">
                <a:solidFill>
                  <a:schemeClr val="accent1"/>
                </a:solidFill>
                <a:latin typeface="+mn-lt"/>
                <a:ea typeface="+mn-ea"/>
                <a:cs typeface="+mn-cs"/>
              </a:defRPr>
            </a:lvl8pPr>
            <a:lvl9pPr marL="0" indent="0" algn="l" defTabSz="914400" rtl="0" eaLnBrk="1" latinLnBrk="0" hangingPunct="1">
              <a:lnSpc>
                <a:spcPct val="100000"/>
              </a:lnSpc>
              <a:spcBef>
                <a:spcPts val="600"/>
              </a:spcBef>
              <a:buFontTx/>
              <a:buNone/>
              <a:defRPr sz="2000" b="1" kern="1200">
                <a:solidFill>
                  <a:srgbClr val="63666A"/>
                </a:solidFill>
                <a:latin typeface="+mn-lt"/>
                <a:ea typeface="+mn-ea"/>
                <a:cs typeface="+mn-cs"/>
              </a:defRPr>
            </a:lvl9pPr>
          </a:lstStyle>
          <a:p>
            <a:pPr marL="457200" indent="-457200">
              <a:buFont typeface="Arial" panose="020B0604020202020204" pitchFamily="34" charset="0"/>
              <a:buChar char="•"/>
            </a:pPr>
            <a:r>
              <a:rPr lang="cs-CZ" sz="3200" dirty="0">
                <a:latin typeface="Arial" panose="020B0604020202020204" pitchFamily="34" charset="0"/>
                <a:cs typeface="Arial" panose="020B0604020202020204" pitchFamily="34" charset="0"/>
              </a:rPr>
              <a:t>DPP a DPČ</a:t>
            </a:r>
          </a:p>
          <a:p>
            <a:pPr marL="457200" indent="-457200">
              <a:buFont typeface="Arial" panose="020B0604020202020204" pitchFamily="34" charset="0"/>
              <a:buChar char="•"/>
            </a:pPr>
            <a:r>
              <a:rPr lang="cs-CZ" sz="3200" dirty="0">
                <a:latin typeface="Arial" panose="020B0604020202020204" pitchFamily="34" charset="0"/>
                <a:cs typeface="Arial" panose="020B0604020202020204" pitchFamily="34" charset="0"/>
              </a:rPr>
              <a:t>Parametr 81</a:t>
            </a:r>
          </a:p>
          <a:p>
            <a:pPr marL="457200" indent="-457200">
              <a:buFont typeface="Arial" panose="020B0604020202020204" pitchFamily="34" charset="0"/>
              <a:buChar char="•"/>
            </a:pPr>
            <a:r>
              <a:rPr lang="cs-CZ" sz="3200" dirty="0">
                <a:latin typeface="Arial" panose="020B0604020202020204" pitchFamily="34" charset="0"/>
                <a:cs typeface="Arial" panose="020B0604020202020204" pitchFamily="34" charset="0"/>
              </a:rPr>
              <a:t>Hodinová dovolená</a:t>
            </a:r>
          </a:p>
          <a:p>
            <a:pPr marL="457200" indent="-457200">
              <a:buFont typeface="Arial" panose="020B0604020202020204" pitchFamily="34" charset="0"/>
              <a:buChar char="•"/>
            </a:pPr>
            <a:r>
              <a:rPr lang="cs-CZ" sz="3200" dirty="0">
                <a:latin typeface="Arial" panose="020B0604020202020204" pitchFamily="34" charset="0"/>
                <a:cs typeface="Arial" panose="020B0604020202020204" pitchFamily="34" charset="0"/>
              </a:rPr>
              <a:t>Vyrovnávací období</a:t>
            </a:r>
          </a:p>
          <a:p>
            <a:pPr marL="457200" indent="-457200">
              <a:buFont typeface="Arial" panose="020B0604020202020204" pitchFamily="34" charset="0"/>
              <a:buChar char="•"/>
            </a:pPr>
            <a:r>
              <a:rPr lang="cs-CZ" sz="3200" dirty="0">
                <a:latin typeface="Arial" panose="020B0604020202020204" pitchFamily="34" charset="0"/>
                <a:cs typeface="Arial" panose="020B0604020202020204" pitchFamily="34" charset="0"/>
              </a:rPr>
              <a:t>Dar z FKSP</a:t>
            </a:r>
          </a:p>
          <a:p>
            <a:pPr marL="457200" indent="-457200">
              <a:buFont typeface="Arial" panose="020B0604020202020204" pitchFamily="34" charset="0"/>
              <a:buChar char="•"/>
            </a:pPr>
            <a:r>
              <a:rPr lang="cs-CZ" sz="3200" dirty="0">
                <a:latin typeface="Arial" panose="020B0604020202020204" pitchFamily="34" charset="0"/>
                <a:cs typeface="Arial" panose="020B0604020202020204" pitchFamily="34" charset="0"/>
              </a:rPr>
              <a:t>Příloha k žádosti o dávku bez dokladu</a:t>
            </a:r>
          </a:p>
          <a:p>
            <a:pPr marL="457200" indent="-457200">
              <a:buFont typeface="Arial" panose="020B0604020202020204" pitchFamily="34" charset="0"/>
              <a:buChar char="•"/>
            </a:pPr>
            <a:r>
              <a:rPr lang="cs-CZ" sz="3200" dirty="0">
                <a:latin typeface="Arial" panose="020B0604020202020204" pitchFamily="34" charset="0"/>
                <a:cs typeface="Arial" panose="020B0604020202020204" pitchFamily="34" charset="0"/>
              </a:rPr>
              <a:t>Pracovní úraz</a:t>
            </a:r>
          </a:p>
          <a:p>
            <a:pPr marL="457200" indent="-457200">
              <a:buFont typeface="Arial" panose="020B0604020202020204" pitchFamily="34" charset="0"/>
              <a:buChar char="•"/>
            </a:pPr>
            <a:r>
              <a:rPr lang="cs-CZ" sz="3200" dirty="0">
                <a:latin typeface="Arial" panose="020B0604020202020204" pitchFamily="34" charset="0"/>
                <a:cs typeface="Arial" panose="020B0604020202020204" pitchFamily="34" charset="0"/>
              </a:rPr>
              <a:t>Dopočet ZP-P</a:t>
            </a:r>
          </a:p>
          <a:p>
            <a:pPr marL="457200" indent="-457200">
              <a:buFont typeface="Arial" panose="020B0604020202020204" pitchFamily="34" charset="0"/>
              <a:buChar char="•"/>
            </a:pPr>
            <a:r>
              <a:rPr lang="cs-CZ" sz="3200" dirty="0">
                <a:latin typeface="Arial" panose="020B0604020202020204" pitchFamily="34" charset="0"/>
                <a:cs typeface="Arial" panose="020B0604020202020204" pitchFamily="34" charset="0"/>
              </a:rPr>
              <a:t>Dopočet do minimální mzdy</a:t>
            </a:r>
          </a:p>
          <a:p>
            <a:pPr marL="457200" indent="-457200">
              <a:buFont typeface="Arial" panose="020B0604020202020204" pitchFamily="34" charset="0"/>
              <a:buChar char="•"/>
            </a:pPr>
            <a:r>
              <a:rPr lang="cs-CZ" sz="3200" dirty="0">
                <a:latin typeface="Arial" panose="020B0604020202020204" pitchFamily="34" charset="0"/>
                <a:cs typeface="Arial" panose="020B0604020202020204" pitchFamily="34" charset="0"/>
              </a:rPr>
              <a:t>Generování změn</a:t>
            </a:r>
          </a:p>
          <a:p>
            <a:pPr marL="457200" indent="-457200">
              <a:buFont typeface="Arial" panose="020B0604020202020204" pitchFamily="34" charset="0"/>
              <a:buChar char="•"/>
            </a:pPr>
            <a:r>
              <a:rPr lang="cs-CZ" sz="3200" dirty="0">
                <a:latin typeface="Arial" panose="020B0604020202020204" pitchFamily="34" charset="0"/>
                <a:cs typeface="Arial" panose="020B0604020202020204" pitchFamily="34" charset="0"/>
              </a:rPr>
              <a:t>Správný postup při uzávěrce</a:t>
            </a:r>
          </a:p>
          <a:p>
            <a:pPr marL="457200" indent="-457200">
              <a:buFont typeface="Arial" panose="020B0604020202020204" pitchFamily="34" charset="0"/>
              <a:buChar char="•"/>
            </a:pPr>
            <a:r>
              <a:rPr lang="cs-CZ" sz="3200" dirty="0">
                <a:latin typeface="Arial" panose="020B0604020202020204" pitchFamily="34" charset="0"/>
                <a:cs typeface="Arial" panose="020B0604020202020204" pitchFamily="34" charset="0"/>
              </a:rPr>
              <a:t>Pracovní úraz</a:t>
            </a:r>
          </a:p>
          <a:p>
            <a:pPr marL="457200" indent="-457200">
              <a:buFont typeface="Arial" panose="020B0604020202020204" pitchFamily="34" charset="0"/>
              <a:buChar char="•"/>
            </a:pPr>
            <a:r>
              <a:rPr lang="cs-CZ" sz="3200" dirty="0">
                <a:latin typeface="Arial" panose="020B0604020202020204" pitchFamily="34" charset="0"/>
                <a:cs typeface="Arial" panose="020B0604020202020204" pitchFamily="34" charset="0"/>
              </a:rPr>
              <a:t>Uzamykání zaměstnanců</a:t>
            </a:r>
          </a:p>
          <a:p>
            <a:pPr marL="457200" marR="0" lvl="0" indent="-45720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endParaRPr kumimoji="0" lang="cs-CZ" sz="3200" b="0" i="0" u="none" strike="noStrike" kern="1200" cap="none" spc="0" normalizeH="0" baseline="0" noProof="0" dirty="0">
              <a:ln>
                <a:noFill/>
              </a:ln>
              <a:solidFill>
                <a:srgbClr val="3F9C35"/>
              </a:solidFill>
              <a:effectLst/>
              <a:uLnTx/>
              <a:uFillTx/>
              <a:latin typeface="Arial" panose="020B0604020202020204" pitchFamily="34" charset="0"/>
              <a:cs typeface="Arial" panose="020B0604020202020204" pitchFamily="34" charset="0"/>
            </a:endParaRPr>
          </a:p>
          <a:p>
            <a:pPr marL="457200" marR="0" lvl="0" indent="-45720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endParaRPr kumimoji="0" lang="cs-CZ" sz="3200" b="0" i="0" u="none" strike="noStrike" kern="1200" cap="none" spc="0" normalizeH="0" baseline="0" noProof="0" dirty="0">
              <a:ln>
                <a:noFill/>
              </a:ln>
              <a:solidFill>
                <a:srgbClr val="63666A"/>
              </a:solidFill>
              <a:effectLst/>
              <a:uLnTx/>
              <a:uFillTx/>
              <a:latin typeface="Arial" panose="020B0604020202020204" pitchFamily="34" charset="0"/>
              <a:cs typeface="Arial" panose="020B0604020202020204" pitchFamily="34" charset="0"/>
            </a:endParaRPr>
          </a:p>
        </p:txBody>
      </p:sp>
      <p:sp>
        <p:nvSpPr>
          <p:cNvPr id="11" name="Nadpis 1">
            <a:extLst>
              <a:ext uri="{FF2B5EF4-FFF2-40B4-BE49-F238E27FC236}">
                <a16:creationId xmlns:a16="http://schemas.microsoft.com/office/drawing/2014/main" id="{F4051A72-D6E9-2B1F-2A1E-551A51F8EDF6}"/>
              </a:ext>
            </a:extLst>
          </p:cNvPr>
          <p:cNvSpPr txBox="1">
            <a:spLocks/>
          </p:cNvSpPr>
          <p:nvPr>
            <p:custDataLst>
              <p:tags r:id="rId2"/>
            </p:custDataLst>
          </p:nvPr>
        </p:nvSpPr>
        <p:spPr>
          <a:xfrm>
            <a:off x="862680" y="1350940"/>
            <a:ext cx="9143854" cy="553998"/>
          </a:xfrm>
          <a:prstGeom prst="rect">
            <a:avLst/>
          </a:prstGeom>
        </p:spPr>
        <p:txBody>
          <a:bodyPr vert="horz" wrap="square" lIns="0" tIns="0" rIns="0" bIns="0" rtlCol="0" anchor="t" anchorCtr="0">
            <a:spAutoFit/>
          </a:bodyPr>
          <a:lstStyle>
            <a:lvl1pPr algn="l" defTabSz="914400" rtl="0" eaLnBrk="1" latinLnBrk="0" hangingPunct="1">
              <a:lnSpc>
                <a:spcPct val="100000"/>
              </a:lnSpc>
              <a:spcBef>
                <a:spcPct val="0"/>
              </a:spcBef>
              <a:buNone/>
              <a:defRPr sz="3600" kern="1200">
                <a:solidFill>
                  <a:schemeClr val="accent1"/>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cs-CZ" dirty="0">
                <a:solidFill>
                  <a:srgbClr val="5D6A7B"/>
                </a:solidFill>
                <a:latin typeface="Arial" panose="020B0604020202020204"/>
              </a:rPr>
              <a:t>OBSAH</a:t>
            </a:r>
            <a:endParaRPr kumimoji="0" lang="cs-CZ" b="0" i="0" u="none" strike="noStrike" kern="1200" cap="none" spc="0" normalizeH="0" baseline="0" noProof="0" dirty="0">
              <a:ln>
                <a:noFill/>
              </a:ln>
              <a:solidFill>
                <a:srgbClr val="5D6A7B"/>
              </a:solidFill>
              <a:effectLst/>
              <a:uLnTx/>
              <a:uFillTx/>
              <a:latin typeface="Arial" panose="020B0604020202020204"/>
              <a:ea typeface="+mj-ea"/>
              <a:cs typeface="+mj-cs"/>
            </a:endParaRPr>
          </a:p>
        </p:txBody>
      </p:sp>
      <p:cxnSp>
        <p:nvCxnSpPr>
          <p:cNvPr id="3" name="Přímá spojnice 2">
            <a:extLst>
              <a:ext uri="{FF2B5EF4-FFF2-40B4-BE49-F238E27FC236}">
                <a16:creationId xmlns:a16="http://schemas.microsoft.com/office/drawing/2014/main" id="{CC9FB957-7B76-5EBB-3DFF-D3FD2A0A92F5}"/>
              </a:ext>
            </a:extLst>
          </p:cNvPr>
          <p:cNvCxnSpPr/>
          <p:nvPr/>
        </p:nvCxnSpPr>
        <p:spPr>
          <a:xfrm>
            <a:off x="9998295" y="10007306"/>
            <a:ext cx="8238" cy="366337"/>
          </a:xfrm>
          <a:prstGeom prst="line">
            <a:avLst/>
          </a:prstGeom>
          <a:ln w="12700">
            <a:solidFill>
              <a:srgbClr val="848E9B"/>
            </a:solidFill>
          </a:ln>
        </p:spPr>
        <p:style>
          <a:lnRef idx="1">
            <a:schemeClr val="accent1"/>
          </a:lnRef>
          <a:fillRef idx="0">
            <a:schemeClr val="accent1"/>
          </a:fillRef>
          <a:effectRef idx="0">
            <a:schemeClr val="accent1"/>
          </a:effectRef>
          <a:fontRef idx="minor">
            <a:schemeClr val="tx1"/>
          </a:fontRef>
        </p:style>
      </p:cxnSp>
      <p:sp>
        <p:nvSpPr>
          <p:cNvPr id="4" name="Nadpis 1">
            <a:extLst>
              <a:ext uri="{FF2B5EF4-FFF2-40B4-BE49-F238E27FC236}">
                <a16:creationId xmlns:a16="http://schemas.microsoft.com/office/drawing/2014/main" id="{65BDEBCD-2F21-F011-7B68-9B46F39BBF75}"/>
              </a:ext>
            </a:extLst>
          </p:cNvPr>
          <p:cNvSpPr txBox="1">
            <a:spLocks/>
          </p:cNvSpPr>
          <p:nvPr/>
        </p:nvSpPr>
        <p:spPr>
          <a:xfrm>
            <a:off x="8261570" y="10007306"/>
            <a:ext cx="1736725" cy="366338"/>
          </a:xfrm>
          <a:prstGeom prst="rect">
            <a:avLst/>
          </a:prstGeom>
        </p:spPr>
        <p:txBody>
          <a:bodyPr vert="horz" lIns="91440" tIns="45720" rIns="91440" bIns="45720" rtlCol="0" anchor="b">
            <a:noAutofit/>
          </a:bodyPr>
          <a:lstStyle>
            <a:lvl1pPr algn="ctr" defTabSz="809976" rtl="0" eaLnBrk="1" latinLnBrk="0" hangingPunct="1">
              <a:lnSpc>
                <a:spcPct val="90000"/>
              </a:lnSpc>
              <a:spcBef>
                <a:spcPct val="0"/>
              </a:spcBef>
              <a:buNone/>
              <a:defRPr sz="5315" kern="1200">
                <a:solidFill>
                  <a:schemeClr val="tx1"/>
                </a:solidFill>
                <a:latin typeface="DINPro-Medium" panose="02000503030000020004" pitchFamily="2" charset="0"/>
                <a:ea typeface="+mj-ea"/>
                <a:cs typeface="+mj-cs"/>
              </a:defRPr>
            </a:lvl1pPr>
          </a:lstStyle>
          <a:p>
            <a:pPr algn="r">
              <a:lnSpc>
                <a:spcPts val="1900"/>
              </a:lnSpc>
            </a:pPr>
            <a:fld id="{62B828D8-490C-4332-AB40-BC61B2F81507}" type="slidenum">
              <a:rPr lang="cs-CZ" sz="1800" spc="30" smtClean="0">
                <a:solidFill>
                  <a:srgbClr val="888B8D"/>
                </a:solidFill>
                <a:latin typeface="Arial" panose="020B0604020202020204" pitchFamily="34" charset="0"/>
                <a:ea typeface="DIN Pro" charset="0"/>
                <a:cs typeface="Arial" panose="020B0604020202020204" pitchFamily="34" charset="0"/>
              </a:rPr>
              <a:t>2</a:t>
            </a:fld>
            <a:endParaRPr lang="cs-CZ" sz="1800" spc="30" dirty="0">
              <a:solidFill>
                <a:srgbClr val="888B8D"/>
              </a:solidFill>
              <a:latin typeface="Arial" panose="020B0604020202020204" pitchFamily="34" charset="0"/>
              <a:ea typeface="DIN Pro" charset="0"/>
              <a:cs typeface="Arial" panose="020B0604020202020204" pitchFamily="34" charset="0"/>
            </a:endParaRPr>
          </a:p>
        </p:txBody>
      </p:sp>
    </p:spTree>
    <p:extLst>
      <p:ext uri="{BB962C8B-B14F-4D97-AF65-F5344CB8AC3E}">
        <p14:creationId xmlns:p14="http://schemas.microsoft.com/office/powerpoint/2010/main" val="20487977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Obrázek 7">
            <a:extLst>
              <a:ext uri="{FF2B5EF4-FFF2-40B4-BE49-F238E27FC236}">
                <a16:creationId xmlns:a16="http://schemas.microsoft.com/office/drawing/2014/main" id="{CD7CD660-806C-1CC4-EEDA-7DF774293FBD}"/>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7150602" y="707652"/>
            <a:ext cx="2847694" cy="553998"/>
          </a:xfrm>
          <a:prstGeom prst="rect">
            <a:avLst/>
          </a:prstGeom>
        </p:spPr>
      </p:pic>
      <p:sp>
        <p:nvSpPr>
          <p:cNvPr id="2" name="Nadpis 1">
            <a:extLst>
              <a:ext uri="{FF2B5EF4-FFF2-40B4-BE49-F238E27FC236}">
                <a16:creationId xmlns:a16="http://schemas.microsoft.com/office/drawing/2014/main" id="{32C45246-DE83-BA18-2F08-C38B6CF715E0}"/>
              </a:ext>
            </a:extLst>
          </p:cNvPr>
          <p:cNvSpPr txBox="1">
            <a:spLocks/>
          </p:cNvSpPr>
          <p:nvPr/>
        </p:nvSpPr>
        <p:spPr>
          <a:xfrm>
            <a:off x="473075" y="9928474"/>
            <a:ext cx="5498246" cy="524002"/>
          </a:xfrm>
          <a:prstGeom prst="rect">
            <a:avLst/>
          </a:prstGeom>
        </p:spPr>
        <p:txBody>
          <a:bodyPr vert="horz" lIns="91440" tIns="45720" rIns="91440" bIns="45720" rtlCol="0" anchor="b">
            <a:noAutofit/>
          </a:bodyPr>
          <a:lstStyle>
            <a:lvl1pPr algn="ctr" defTabSz="809976" rtl="0" eaLnBrk="1" latinLnBrk="0" hangingPunct="1">
              <a:lnSpc>
                <a:spcPct val="90000"/>
              </a:lnSpc>
              <a:spcBef>
                <a:spcPct val="0"/>
              </a:spcBef>
              <a:buNone/>
              <a:defRPr sz="5315" kern="1200">
                <a:solidFill>
                  <a:schemeClr val="tx1"/>
                </a:solidFill>
                <a:latin typeface="DINPro-Medium" panose="02000503030000020004" pitchFamily="2" charset="0"/>
                <a:ea typeface="+mj-ea"/>
                <a:cs typeface="+mj-cs"/>
              </a:defRPr>
            </a:lvl1pPr>
          </a:lstStyle>
          <a:p>
            <a:pPr algn="l">
              <a:lnSpc>
                <a:spcPts val="1900"/>
              </a:lnSpc>
            </a:pPr>
            <a:r>
              <a:rPr lang="cs-CZ" sz="1600" spc="30" dirty="0">
                <a:solidFill>
                  <a:srgbClr val="888B8D"/>
                </a:solidFill>
                <a:latin typeface="Arial" panose="020B0604020202020204" pitchFamily="34" charset="0"/>
                <a:ea typeface="DIN Pro" charset="0"/>
                <a:cs typeface="Arial" panose="020B0604020202020204" pitchFamily="34" charset="0"/>
              </a:rPr>
              <a:t>Nejčastější dotazy na hotline, Jana Bošková</a:t>
            </a:r>
          </a:p>
        </p:txBody>
      </p:sp>
      <p:sp>
        <p:nvSpPr>
          <p:cNvPr id="11" name="Nadpis 1">
            <a:extLst>
              <a:ext uri="{FF2B5EF4-FFF2-40B4-BE49-F238E27FC236}">
                <a16:creationId xmlns:a16="http://schemas.microsoft.com/office/drawing/2014/main" id="{F4051A72-D6E9-2B1F-2A1E-551A51F8EDF6}"/>
              </a:ext>
            </a:extLst>
          </p:cNvPr>
          <p:cNvSpPr txBox="1">
            <a:spLocks/>
          </p:cNvSpPr>
          <p:nvPr>
            <p:custDataLst>
              <p:tags r:id="rId1"/>
            </p:custDataLst>
          </p:nvPr>
        </p:nvSpPr>
        <p:spPr>
          <a:xfrm>
            <a:off x="862680" y="1350940"/>
            <a:ext cx="9143854" cy="553998"/>
          </a:xfrm>
          <a:prstGeom prst="rect">
            <a:avLst/>
          </a:prstGeom>
        </p:spPr>
        <p:txBody>
          <a:bodyPr vert="horz" wrap="square" lIns="0" tIns="0" rIns="0" bIns="0" rtlCol="0" anchor="t" anchorCtr="0">
            <a:spAutoFit/>
          </a:bodyPr>
          <a:lstStyle>
            <a:lvl1pPr algn="l" defTabSz="914400" rtl="0" eaLnBrk="1" latinLnBrk="0" hangingPunct="1">
              <a:lnSpc>
                <a:spcPct val="100000"/>
              </a:lnSpc>
              <a:spcBef>
                <a:spcPct val="0"/>
              </a:spcBef>
              <a:buNone/>
              <a:defRPr sz="3600" kern="1200">
                <a:solidFill>
                  <a:schemeClr val="accent1"/>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cs-CZ" b="0" i="0" u="none" strike="noStrike" kern="1200" cap="none" spc="0" normalizeH="0" baseline="0" noProof="0" dirty="0">
                <a:ln>
                  <a:noFill/>
                </a:ln>
                <a:solidFill>
                  <a:srgbClr val="5D6A7B"/>
                </a:solidFill>
                <a:effectLst/>
                <a:uLnTx/>
                <a:uFillTx/>
                <a:latin typeface="Arial" panose="020B0604020202020204"/>
                <a:ea typeface="+mj-ea"/>
                <a:cs typeface="+mj-cs"/>
              </a:rPr>
              <a:t>DPP a DPČ</a:t>
            </a:r>
          </a:p>
        </p:txBody>
      </p:sp>
      <p:cxnSp>
        <p:nvCxnSpPr>
          <p:cNvPr id="3" name="Přímá spojnice 2">
            <a:extLst>
              <a:ext uri="{FF2B5EF4-FFF2-40B4-BE49-F238E27FC236}">
                <a16:creationId xmlns:a16="http://schemas.microsoft.com/office/drawing/2014/main" id="{CC9FB957-7B76-5EBB-3DFF-D3FD2A0A92F5}"/>
              </a:ext>
            </a:extLst>
          </p:cNvPr>
          <p:cNvCxnSpPr/>
          <p:nvPr/>
        </p:nvCxnSpPr>
        <p:spPr>
          <a:xfrm>
            <a:off x="9998295" y="10007306"/>
            <a:ext cx="8238" cy="366337"/>
          </a:xfrm>
          <a:prstGeom prst="line">
            <a:avLst/>
          </a:prstGeom>
          <a:ln w="12700">
            <a:solidFill>
              <a:srgbClr val="848E9B"/>
            </a:solidFill>
          </a:ln>
        </p:spPr>
        <p:style>
          <a:lnRef idx="1">
            <a:schemeClr val="accent1"/>
          </a:lnRef>
          <a:fillRef idx="0">
            <a:schemeClr val="accent1"/>
          </a:fillRef>
          <a:effectRef idx="0">
            <a:schemeClr val="accent1"/>
          </a:effectRef>
          <a:fontRef idx="minor">
            <a:schemeClr val="tx1"/>
          </a:fontRef>
        </p:style>
      </p:cxnSp>
      <p:sp>
        <p:nvSpPr>
          <p:cNvPr id="4" name="Nadpis 1">
            <a:extLst>
              <a:ext uri="{FF2B5EF4-FFF2-40B4-BE49-F238E27FC236}">
                <a16:creationId xmlns:a16="http://schemas.microsoft.com/office/drawing/2014/main" id="{65BDEBCD-2F21-F011-7B68-9B46F39BBF75}"/>
              </a:ext>
            </a:extLst>
          </p:cNvPr>
          <p:cNvSpPr txBox="1">
            <a:spLocks/>
          </p:cNvSpPr>
          <p:nvPr/>
        </p:nvSpPr>
        <p:spPr>
          <a:xfrm>
            <a:off x="8261570" y="10007306"/>
            <a:ext cx="1736725" cy="366338"/>
          </a:xfrm>
          <a:prstGeom prst="rect">
            <a:avLst/>
          </a:prstGeom>
        </p:spPr>
        <p:txBody>
          <a:bodyPr vert="horz" lIns="91440" tIns="45720" rIns="91440" bIns="45720" rtlCol="0" anchor="b">
            <a:noAutofit/>
          </a:bodyPr>
          <a:lstStyle>
            <a:lvl1pPr algn="ctr" defTabSz="809976" rtl="0" eaLnBrk="1" latinLnBrk="0" hangingPunct="1">
              <a:lnSpc>
                <a:spcPct val="90000"/>
              </a:lnSpc>
              <a:spcBef>
                <a:spcPct val="0"/>
              </a:spcBef>
              <a:buNone/>
              <a:defRPr sz="5315" kern="1200">
                <a:solidFill>
                  <a:schemeClr val="tx1"/>
                </a:solidFill>
                <a:latin typeface="DINPro-Medium" panose="02000503030000020004" pitchFamily="2" charset="0"/>
                <a:ea typeface="+mj-ea"/>
                <a:cs typeface="+mj-cs"/>
              </a:defRPr>
            </a:lvl1pPr>
          </a:lstStyle>
          <a:p>
            <a:pPr algn="r">
              <a:lnSpc>
                <a:spcPts val="1900"/>
              </a:lnSpc>
            </a:pPr>
            <a:fld id="{62B828D8-490C-4332-AB40-BC61B2F81507}" type="slidenum">
              <a:rPr lang="cs-CZ" sz="1800" spc="30" smtClean="0">
                <a:solidFill>
                  <a:srgbClr val="888B8D"/>
                </a:solidFill>
                <a:latin typeface="Arial" panose="020B0604020202020204" pitchFamily="34" charset="0"/>
                <a:ea typeface="DIN Pro" charset="0"/>
                <a:cs typeface="Arial" panose="020B0604020202020204" pitchFamily="34" charset="0"/>
              </a:rPr>
              <a:t>3</a:t>
            </a:fld>
            <a:endParaRPr lang="cs-CZ" sz="1800" spc="30" dirty="0">
              <a:solidFill>
                <a:srgbClr val="888B8D"/>
              </a:solidFill>
              <a:latin typeface="Arial" panose="020B0604020202020204" pitchFamily="34" charset="0"/>
              <a:ea typeface="DIN Pro" charset="0"/>
              <a:cs typeface="Arial" panose="020B0604020202020204" pitchFamily="34" charset="0"/>
            </a:endParaRPr>
          </a:p>
        </p:txBody>
      </p:sp>
      <p:pic>
        <p:nvPicPr>
          <p:cNvPr id="6" name="Obrázek 5">
            <a:extLst>
              <a:ext uri="{FF2B5EF4-FFF2-40B4-BE49-F238E27FC236}">
                <a16:creationId xmlns:a16="http://schemas.microsoft.com/office/drawing/2014/main" id="{1575DB53-64EB-FC35-567F-EF98C6EBCBFF}"/>
              </a:ext>
            </a:extLst>
          </p:cNvPr>
          <p:cNvPicPr>
            <a:picLocks noChangeAspect="1"/>
          </p:cNvPicPr>
          <p:nvPr/>
        </p:nvPicPr>
        <p:blipFill>
          <a:blip r:embed="rId5"/>
          <a:stretch>
            <a:fillRect/>
          </a:stretch>
        </p:blipFill>
        <p:spPr>
          <a:xfrm>
            <a:off x="2462733" y="3015956"/>
            <a:ext cx="7543800" cy="6991350"/>
          </a:xfrm>
          <a:prstGeom prst="rect">
            <a:avLst/>
          </a:prstGeom>
        </p:spPr>
      </p:pic>
      <p:pic>
        <p:nvPicPr>
          <p:cNvPr id="10" name="Obrázek 9">
            <a:extLst>
              <a:ext uri="{FF2B5EF4-FFF2-40B4-BE49-F238E27FC236}">
                <a16:creationId xmlns:a16="http://schemas.microsoft.com/office/drawing/2014/main" id="{18F3619E-3809-0309-7C78-018C688F9563}"/>
              </a:ext>
            </a:extLst>
          </p:cNvPr>
          <p:cNvPicPr>
            <a:picLocks noChangeAspect="1"/>
          </p:cNvPicPr>
          <p:nvPr/>
        </p:nvPicPr>
        <p:blipFill>
          <a:blip r:embed="rId6"/>
          <a:stretch>
            <a:fillRect/>
          </a:stretch>
        </p:blipFill>
        <p:spPr>
          <a:xfrm>
            <a:off x="3499404" y="434321"/>
            <a:ext cx="3429479" cy="2581635"/>
          </a:xfrm>
          <a:prstGeom prst="rect">
            <a:avLst/>
          </a:prstGeom>
        </p:spPr>
      </p:pic>
      <p:pic>
        <p:nvPicPr>
          <p:cNvPr id="13" name="Obrázek 12">
            <a:extLst>
              <a:ext uri="{FF2B5EF4-FFF2-40B4-BE49-F238E27FC236}">
                <a16:creationId xmlns:a16="http://schemas.microsoft.com/office/drawing/2014/main" id="{2A90939E-8088-E07A-BC03-8AD640076BA0}"/>
              </a:ext>
            </a:extLst>
          </p:cNvPr>
          <p:cNvPicPr>
            <a:picLocks noChangeAspect="1"/>
          </p:cNvPicPr>
          <p:nvPr/>
        </p:nvPicPr>
        <p:blipFill>
          <a:blip r:embed="rId7"/>
          <a:stretch>
            <a:fillRect/>
          </a:stretch>
        </p:blipFill>
        <p:spPr>
          <a:xfrm>
            <a:off x="7491259" y="1630766"/>
            <a:ext cx="1952898" cy="1190791"/>
          </a:xfrm>
          <a:prstGeom prst="rect">
            <a:avLst/>
          </a:prstGeom>
        </p:spPr>
      </p:pic>
    </p:spTree>
    <p:extLst>
      <p:ext uri="{BB962C8B-B14F-4D97-AF65-F5344CB8AC3E}">
        <p14:creationId xmlns:p14="http://schemas.microsoft.com/office/powerpoint/2010/main" val="21572309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Obrázek 7">
            <a:extLst>
              <a:ext uri="{FF2B5EF4-FFF2-40B4-BE49-F238E27FC236}">
                <a16:creationId xmlns:a16="http://schemas.microsoft.com/office/drawing/2014/main" id="{CD7CD660-806C-1CC4-EEDA-7DF774293FBD}"/>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7150602" y="707652"/>
            <a:ext cx="2847694" cy="553998"/>
          </a:xfrm>
          <a:prstGeom prst="rect">
            <a:avLst/>
          </a:prstGeom>
        </p:spPr>
      </p:pic>
      <p:sp>
        <p:nvSpPr>
          <p:cNvPr id="2" name="Nadpis 1">
            <a:extLst>
              <a:ext uri="{FF2B5EF4-FFF2-40B4-BE49-F238E27FC236}">
                <a16:creationId xmlns:a16="http://schemas.microsoft.com/office/drawing/2014/main" id="{32C45246-DE83-BA18-2F08-C38B6CF715E0}"/>
              </a:ext>
            </a:extLst>
          </p:cNvPr>
          <p:cNvSpPr txBox="1">
            <a:spLocks/>
          </p:cNvSpPr>
          <p:nvPr/>
        </p:nvSpPr>
        <p:spPr>
          <a:xfrm>
            <a:off x="473075" y="9928474"/>
            <a:ext cx="5498246" cy="524002"/>
          </a:xfrm>
          <a:prstGeom prst="rect">
            <a:avLst/>
          </a:prstGeom>
        </p:spPr>
        <p:txBody>
          <a:bodyPr vert="horz" lIns="91440" tIns="45720" rIns="91440" bIns="45720" rtlCol="0" anchor="b">
            <a:noAutofit/>
          </a:bodyPr>
          <a:lstStyle>
            <a:lvl1pPr algn="ctr" defTabSz="809976" rtl="0" eaLnBrk="1" latinLnBrk="0" hangingPunct="1">
              <a:lnSpc>
                <a:spcPct val="90000"/>
              </a:lnSpc>
              <a:spcBef>
                <a:spcPct val="0"/>
              </a:spcBef>
              <a:buNone/>
              <a:defRPr sz="5315" kern="1200">
                <a:solidFill>
                  <a:schemeClr val="tx1"/>
                </a:solidFill>
                <a:latin typeface="DINPro-Medium" panose="02000503030000020004" pitchFamily="2" charset="0"/>
                <a:ea typeface="+mj-ea"/>
                <a:cs typeface="+mj-cs"/>
              </a:defRPr>
            </a:lvl1pPr>
          </a:lstStyle>
          <a:p>
            <a:pPr algn="l">
              <a:lnSpc>
                <a:spcPts val="1900"/>
              </a:lnSpc>
            </a:pPr>
            <a:r>
              <a:rPr lang="cs-CZ" sz="1600" spc="30" dirty="0">
                <a:solidFill>
                  <a:srgbClr val="888B8D"/>
                </a:solidFill>
                <a:latin typeface="Arial" panose="020B0604020202020204" pitchFamily="34" charset="0"/>
                <a:ea typeface="DIN Pro" charset="0"/>
                <a:cs typeface="Arial" panose="020B0604020202020204" pitchFamily="34" charset="0"/>
              </a:rPr>
              <a:t>Nejčastější dotazy na hotline, Jana Bošková</a:t>
            </a:r>
          </a:p>
        </p:txBody>
      </p:sp>
      <p:sp>
        <p:nvSpPr>
          <p:cNvPr id="11" name="Nadpis 1">
            <a:extLst>
              <a:ext uri="{FF2B5EF4-FFF2-40B4-BE49-F238E27FC236}">
                <a16:creationId xmlns:a16="http://schemas.microsoft.com/office/drawing/2014/main" id="{F4051A72-D6E9-2B1F-2A1E-551A51F8EDF6}"/>
              </a:ext>
            </a:extLst>
          </p:cNvPr>
          <p:cNvSpPr txBox="1">
            <a:spLocks/>
          </p:cNvSpPr>
          <p:nvPr>
            <p:custDataLst>
              <p:tags r:id="rId1"/>
            </p:custDataLst>
          </p:nvPr>
        </p:nvSpPr>
        <p:spPr>
          <a:xfrm>
            <a:off x="862680" y="1350940"/>
            <a:ext cx="9143854" cy="553998"/>
          </a:xfrm>
          <a:prstGeom prst="rect">
            <a:avLst/>
          </a:prstGeom>
        </p:spPr>
        <p:txBody>
          <a:bodyPr vert="horz" wrap="square" lIns="0" tIns="0" rIns="0" bIns="0" rtlCol="0" anchor="t" anchorCtr="0">
            <a:spAutoFit/>
          </a:bodyPr>
          <a:lstStyle>
            <a:lvl1pPr algn="l" defTabSz="914400" rtl="0" eaLnBrk="1" latinLnBrk="0" hangingPunct="1">
              <a:lnSpc>
                <a:spcPct val="100000"/>
              </a:lnSpc>
              <a:spcBef>
                <a:spcPct val="0"/>
              </a:spcBef>
              <a:buNone/>
              <a:defRPr sz="3600" kern="1200">
                <a:solidFill>
                  <a:schemeClr val="accent1"/>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cs-CZ" b="0" i="0" u="none" strike="noStrike" kern="1200" cap="none" spc="0" normalizeH="0" baseline="0" noProof="0" dirty="0">
                <a:ln>
                  <a:noFill/>
                </a:ln>
                <a:solidFill>
                  <a:srgbClr val="5D6A7B"/>
                </a:solidFill>
                <a:effectLst/>
                <a:uLnTx/>
                <a:uFillTx/>
                <a:latin typeface="Arial" panose="020B0604020202020204"/>
                <a:ea typeface="+mj-ea"/>
                <a:cs typeface="+mj-cs"/>
              </a:rPr>
              <a:t>DPP a DPČ</a:t>
            </a:r>
          </a:p>
        </p:txBody>
      </p:sp>
      <p:cxnSp>
        <p:nvCxnSpPr>
          <p:cNvPr id="3" name="Přímá spojnice 2">
            <a:extLst>
              <a:ext uri="{FF2B5EF4-FFF2-40B4-BE49-F238E27FC236}">
                <a16:creationId xmlns:a16="http://schemas.microsoft.com/office/drawing/2014/main" id="{CC9FB957-7B76-5EBB-3DFF-D3FD2A0A92F5}"/>
              </a:ext>
            </a:extLst>
          </p:cNvPr>
          <p:cNvCxnSpPr/>
          <p:nvPr/>
        </p:nvCxnSpPr>
        <p:spPr>
          <a:xfrm>
            <a:off x="9998295" y="10007306"/>
            <a:ext cx="8238" cy="366337"/>
          </a:xfrm>
          <a:prstGeom prst="line">
            <a:avLst/>
          </a:prstGeom>
          <a:ln w="12700">
            <a:solidFill>
              <a:srgbClr val="848E9B"/>
            </a:solidFill>
          </a:ln>
        </p:spPr>
        <p:style>
          <a:lnRef idx="1">
            <a:schemeClr val="accent1"/>
          </a:lnRef>
          <a:fillRef idx="0">
            <a:schemeClr val="accent1"/>
          </a:fillRef>
          <a:effectRef idx="0">
            <a:schemeClr val="accent1"/>
          </a:effectRef>
          <a:fontRef idx="minor">
            <a:schemeClr val="tx1"/>
          </a:fontRef>
        </p:style>
      </p:cxnSp>
      <p:sp>
        <p:nvSpPr>
          <p:cNvPr id="4" name="Nadpis 1">
            <a:extLst>
              <a:ext uri="{FF2B5EF4-FFF2-40B4-BE49-F238E27FC236}">
                <a16:creationId xmlns:a16="http://schemas.microsoft.com/office/drawing/2014/main" id="{65BDEBCD-2F21-F011-7B68-9B46F39BBF75}"/>
              </a:ext>
            </a:extLst>
          </p:cNvPr>
          <p:cNvSpPr txBox="1">
            <a:spLocks/>
          </p:cNvSpPr>
          <p:nvPr/>
        </p:nvSpPr>
        <p:spPr>
          <a:xfrm>
            <a:off x="8261570" y="10007306"/>
            <a:ext cx="1736725" cy="366338"/>
          </a:xfrm>
          <a:prstGeom prst="rect">
            <a:avLst/>
          </a:prstGeom>
        </p:spPr>
        <p:txBody>
          <a:bodyPr vert="horz" lIns="91440" tIns="45720" rIns="91440" bIns="45720" rtlCol="0" anchor="b">
            <a:noAutofit/>
          </a:bodyPr>
          <a:lstStyle>
            <a:lvl1pPr algn="ctr" defTabSz="809976" rtl="0" eaLnBrk="1" latinLnBrk="0" hangingPunct="1">
              <a:lnSpc>
                <a:spcPct val="90000"/>
              </a:lnSpc>
              <a:spcBef>
                <a:spcPct val="0"/>
              </a:spcBef>
              <a:buNone/>
              <a:defRPr sz="5315" kern="1200">
                <a:solidFill>
                  <a:schemeClr val="tx1"/>
                </a:solidFill>
                <a:latin typeface="DINPro-Medium" panose="02000503030000020004" pitchFamily="2" charset="0"/>
                <a:ea typeface="+mj-ea"/>
                <a:cs typeface="+mj-cs"/>
              </a:defRPr>
            </a:lvl1pPr>
          </a:lstStyle>
          <a:p>
            <a:pPr algn="r">
              <a:lnSpc>
                <a:spcPts val="1900"/>
              </a:lnSpc>
            </a:pPr>
            <a:fld id="{62B828D8-490C-4332-AB40-BC61B2F81507}" type="slidenum">
              <a:rPr lang="cs-CZ" sz="1800" spc="30" smtClean="0">
                <a:solidFill>
                  <a:srgbClr val="888B8D"/>
                </a:solidFill>
                <a:latin typeface="Arial" panose="020B0604020202020204" pitchFamily="34" charset="0"/>
                <a:ea typeface="DIN Pro" charset="0"/>
                <a:cs typeface="Arial" panose="020B0604020202020204" pitchFamily="34" charset="0"/>
              </a:rPr>
              <a:t>4</a:t>
            </a:fld>
            <a:endParaRPr lang="cs-CZ" sz="1800" spc="30" dirty="0">
              <a:solidFill>
                <a:srgbClr val="888B8D"/>
              </a:solidFill>
              <a:latin typeface="Arial" panose="020B0604020202020204" pitchFamily="34" charset="0"/>
              <a:ea typeface="DIN Pro" charset="0"/>
              <a:cs typeface="Arial" panose="020B0604020202020204" pitchFamily="34" charset="0"/>
            </a:endParaRPr>
          </a:p>
        </p:txBody>
      </p:sp>
      <p:pic>
        <p:nvPicPr>
          <p:cNvPr id="10" name="Obrázek 9">
            <a:extLst>
              <a:ext uri="{FF2B5EF4-FFF2-40B4-BE49-F238E27FC236}">
                <a16:creationId xmlns:a16="http://schemas.microsoft.com/office/drawing/2014/main" id="{545935C9-28AA-63C9-ACA0-A76194DB8DB8}"/>
              </a:ext>
            </a:extLst>
          </p:cNvPr>
          <p:cNvPicPr>
            <a:picLocks noChangeAspect="1"/>
          </p:cNvPicPr>
          <p:nvPr/>
        </p:nvPicPr>
        <p:blipFill>
          <a:blip r:embed="rId5"/>
          <a:stretch>
            <a:fillRect/>
          </a:stretch>
        </p:blipFill>
        <p:spPr>
          <a:xfrm>
            <a:off x="1627981" y="2216376"/>
            <a:ext cx="7543800" cy="6991350"/>
          </a:xfrm>
          <a:prstGeom prst="rect">
            <a:avLst/>
          </a:prstGeom>
        </p:spPr>
      </p:pic>
    </p:spTree>
    <p:extLst>
      <p:ext uri="{BB962C8B-B14F-4D97-AF65-F5344CB8AC3E}">
        <p14:creationId xmlns:p14="http://schemas.microsoft.com/office/powerpoint/2010/main" val="38067766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Obrázek 7">
            <a:extLst>
              <a:ext uri="{FF2B5EF4-FFF2-40B4-BE49-F238E27FC236}">
                <a16:creationId xmlns:a16="http://schemas.microsoft.com/office/drawing/2014/main" id="{CD7CD660-806C-1CC4-EEDA-7DF774293FBD}"/>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7150602" y="707652"/>
            <a:ext cx="2847694" cy="553998"/>
          </a:xfrm>
          <a:prstGeom prst="rect">
            <a:avLst/>
          </a:prstGeom>
        </p:spPr>
      </p:pic>
      <p:sp>
        <p:nvSpPr>
          <p:cNvPr id="2" name="Nadpis 1">
            <a:extLst>
              <a:ext uri="{FF2B5EF4-FFF2-40B4-BE49-F238E27FC236}">
                <a16:creationId xmlns:a16="http://schemas.microsoft.com/office/drawing/2014/main" id="{32C45246-DE83-BA18-2F08-C38B6CF715E0}"/>
              </a:ext>
            </a:extLst>
          </p:cNvPr>
          <p:cNvSpPr txBox="1">
            <a:spLocks/>
          </p:cNvSpPr>
          <p:nvPr/>
        </p:nvSpPr>
        <p:spPr>
          <a:xfrm>
            <a:off x="473075" y="9928474"/>
            <a:ext cx="5498246" cy="524002"/>
          </a:xfrm>
          <a:prstGeom prst="rect">
            <a:avLst/>
          </a:prstGeom>
        </p:spPr>
        <p:txBody>
          <a:bodyPr vert="horz" lIns="91440" tIns="45720" rIns="91440" bIns="45720" rtlCol="0" anchor="b">
            <a:noAutofit/>
          </a:bodyPr>
          <a:lstStyle>
            <a:lvl1pPr algn="ctr" defTabSz="809976" rtl="0" eaLnBrk="1" latinLnBrk="0" hangingPunct="1">
              <a:lnSpc>
                <a:spcPct val="90000"/>
              </a:lnSpc>
              <a:spcBef>
                <a:spcPct val="0"/>
              </a:spcBef>
              <a:buNone/>
              <a:defRPr sz="5315" kern="1200">
                <a:solidFill>
                  <a:schemeClr val="tx1"/>
                </a:solidFill>
                <a:latin typeface="DINPro-Medium" panose="02000503030000020004" pitchFamily="2" charset="0"/>
                <a:ea typeface="+mj-ea"/>
                <a:cs typeface="+mj-cs"/>
              </a:defRPr>
            </a:lvl1pPr>
          </a:lstStyle>
          <a:p>
            <a:pPr algn="l">
              <a:lnSpc>
                <a:spcPts val="1900"/>
              </a:lnSpc>
            </a:pPr>
            <a:r>
              <a:rPr lang="cs-CZ" sz="1600" spc="30" dirty="0">
                <a:solidFill>
                  <a:srgbClr val="888B8D"/>
                </a:solidFill>
                <a:latin typeface="Arial" panose="020B0604020202020204" pitchFamily="34" charset="0"/>
                <a:ea typeface="DIN Pro" charset="0"/>
                <a:cs typeface="Arial" panose="020B0604020202020204" pitchFamily="34" charset="0"/>
              </a:rPr>
              <a:t>Nejčastější dotazy na hotline, Jana Bošková</a:t>
            </a:r>
          </a:p>
        </p:txBody>
      </p:sp>
      <p:sp>
        <p:nvSpPr>
          <p:cNvPr id="11" name="Nadpis 1">
            <a:extLst>
              <a:ext uri="{FF2B5EF4-FFF2-40B4-BE49-F238E27FC236}">
                <a16:creationId xmlns:a16="http://schemas.microsoft.com/office/drawing/2014/main" id="{F4051A72-D6E9-2B1F-2A1E-551A51F8EDF6}"/>
              </a:ext>
            </a:extLst>
          </p:cNvPr>
          <p:cNvSpPr txBox="1">
            <a:spLocks/>
          </p:cNvSpPr>
          <p:nvPr>
            <p:custDataLst>
              <p:tags r:id="rId1"/>
            </p:custDataLst>
          </p:nvPr>
        </p:nvSpPr>
        <p:spPr>
          <a:xfrm>
            <a:off x="862680" y="1350940"/>
            <a:ext cx="9143854" cy="553998"/>
          </a:xfrm>
          <a:prstGeom prst="rect">
            <a:avLst/>
          </a:prstGeom>
        </p:spPr>
        <p:txBody>
          <a:bodyPr vert="horz" wrap="square" lIns="0" tIns="0" rIns="0" bIns="0" rtlCol="0" anchor="t" anchorCtr="0">
            <a:spAutoFit/>
          </a:bodyPr>
          <a:lstStyle>
            <a:lvl1pPr algn="l" defTabSz="914400" rtl="0" eaLnBrk="1" latinLnBrk="0" hangingPunct="1">
              <a:lnSpc>
                <a:spcPct val="100000"/>
              </a:lnSpc>
              <a:spcBef>
                <a:spcPct val="0"/>
              </a:spcBef>
              <a:buNone/>
              <a:defRPr sz="3600" kern="1200">
                <a:solidFill>
                  <a:schemeClr val="accent1"/>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cs-CZ" b="0" i="0" u="none" strike="noStrike" kern="1200" cap="none" spc="0" normalizeH="0" baseline="0" noProof="0" dirty="0">
                <a:ln>
                  <a:noFill/>
                </a:ln>
                <a:solidFill>
                  <a:srgbClr val="5D6A7B"/>
                </a:solidFill>
                <a:effectLst/>
                <a:uLnTx/>
                <a:uFillTx/>
                <a:latin typeface="Arial" panose="020B0604020202020204"/>
                <a:ea typeface="+mj-ea"/>
                <a:cs typeface="+mj-cs"/>
              </a:rPr>
              <a:t>DPP a DPČ</a:t>
            </a:r>
          </a:p>
        </p:txBody>
      </p:sp>
      <p:cxnSp>
        <p:nvCxnSpPr>
          <p:cNvPr id="3" name="Přímá spojnice 2">
            <a:extLst>
              <a:ext uri="{FF2B5EF4-FFF2-40B4-BE49-F238E27FC236}">
                <a16:creationId xmlns:a16="http://schemas.microsoft.com/office/drawing/2014/main" id="{CC9FB957-7B76-5EBB-3DFF-D3FD2A0A92F5}"/>
              </a:ext>
            </a:extLst>
          </p:cNvPr>
          <p:cNvCxnSpPr/>
          <p:nvPr/>
        </p:nvCxnSpPr>
        <p:spPr>
          <a:xfrm>
            <a:off x="9998295" y="10007306"/>
            <a:ext cx="8238" cy="366337"/>
          </a:xfrm>
          <a:prstGeom prst="line">
            <a:avLst/>
          </a:prstGeom>
          <a:ln w="12700">
            <a:solidFill>
              <a:srgbClr val="848E9B"/>
            </a:solidFill>
          </a:ln>
        </p:spPr>
        <p:style>
          <a:lnRef idx="1">
            <a:schemeClr val="accent1"/>
          </a:lnRef>
          <a:fillRef idx="0">
            <a:schemeClr val="accent1"/>
          </a:fillRef>
          <a:effectRef idx="0">
            <a:schemeClr val="accent1"/>
          </a:effectRef>
          <a:fontRef idx="minor">
            <a:schemeClr val="tx1"/>
          </a:fontRef>
        </p:style>
      </p:cxnSp>
      <p:sp>
        <p:nvSpPr>
          <p:cNvPr id="4" name="Nadpis 1">
            <a:extLst>
              <a:ext uri="{FF2B5EF4-FFF2-40B4-BE49-F238E27FC236}">
                <a16:creationId xmlns:a16="http://schemas.microsoft.com/office/drawing/2014/main" id="{65BDEBCD-2F21-F011-7B68-9B46F39BBF75}"/>
              </a:ext>
            </a:extLst>
          </p:cNvPr>
          <p:cNvSpPr txBox="1">
            <a:spLocks/>
          </p:cNvSpPr>
          <p:nvPr/>
        </p:nvSpPr>
        <p:spPr>
          <a:xfrm>
            <a:off x="8261570" y="10007306"/>
            <a:ext cx="1736725" cy="366338"/>
          </a:xfrm>
          <a:prstGeom prst="rect">
            <a:avLst/>
          </a:prstGeom>
        </p:spPr>
        <p:txBody>
          <a:bodyPr vert="horz" lIns="91440" tIns="45720" rIns="91440" bIns="45720" rtlCol="0" anchor="b">
            <a:noAutofit/>
          </a:bodyPr>
          <a:lstStyle>
            <a:lvl1pPr algn="ctr" defTabSz="809976" rtl="0" eaLnBrk="1" latinLnBrk="0" hangingPunct="1">
              <a:lnSpc>
                <a:spcPct val="90000"/>
              </a:lnSpc>
              <a:spcBef>
                <a:spcPct val="0"/>
              </a:spcBef>
              <a:buNone/>
              <a:defRPr sz="5315" kern="1200">
                <a:solidFill>
                  <a:schemeClr val="tx1"/>
                </a:solidFill>
                <a:latin typeface="DINPro-Medium" panose="02000503030000020004" pitchFamily="2" charset="0"/>
                <a:ea typeface="+mj-ea"/>
                <a:cs typeface="+mj-cs"/>
              </a:defRPr>
            </a:lvl1pPr>
          </a:lstStyle>
          <a:p>
            <a:pPr algn="r">
              <a:lnSpc>
                <a:spcPts val="1900"/>
              </a:lnSpc>
            </a:pPr>
            <a:fld id="{62B828D8-490C-4332-AB40-BC61B2F81507}" type="slidenum">
              <a:rPr lang="cs-CZ" sz="1800" spc="30" smtClean="0">
                <a:solidFill>
                  <a:srgbClr val="888B8D"/>
                </a:solidFill>
                <a:latin typeface="Arial" panose="020B0604020202020204" pitchFamily="34" charset="0"/>
                <a:ea typeface="DIN Pro" charset="0"/>
                <a:cs typeface="Arial" panose="020B0604020202020204" pitchFamily="34" charset="0"/>
              </a:rPr>
              <a:t>5</a:t>
            </a:fld>
            <a:endParaRPr lang="cs-CZ" sz="1800" spc="30" dirty="0">
              <a:solidFill>
                <a:srgbClr val="888B8D"/>
              </a:solidFill>
              <a:latin typeface="Arial" panose="020B0604020202020204" pitchFamily="34" charset="0"/>
              <a:ea typeface="DIN Pro" charset="0"/>
              <a:cs typeface="Arial" panose="020B0604020202020204" pitchFamily="34" charset="0"/>
            </a:endParaRPr>
          </a:p>
        </p:txBody>
      </p:sp>
      <p:pic>
        <p:nvPicPr>
          <p:cNvPr id="6" name="Obrázek 5">
            <a:extLst>
              <a:ext uri="{FF2B5EF4-FFF2-40B4-BE49-F238E27FC236}">
                <a16:creationId xmlns:a16="http://schemas.microsoft.com/office/drawing/2014/main" id="{1355FA0E-FB4D-1326-693D-D34481F9899F}"/>
              </a:ext>
            </a:extLst>
          </p:cNvPr>
          <p:cNvPicPr>
            <a:picLocks noChangeAspect="1"/>
          </p:cNvPicPr>
          <p:nvPr/>
        </p:nvPicPr>
        <p:blipFill>
          <a:blip r:embed="rId5"/>
          <a:stretch>
            <a:fillRect/>
          </a:stretch>
        </p:blipFill>
        <p:spPr>
          <a:xfrm>
            <a:off x="1627981" y="2255674"/>
            <a:ext cx="7543800" cy="6991350"/>
          </a:xfrm>
          <a:prstGeom prst="rect">
            <a:avLst/>
          </a:prstGeom>
        </p:spPr>
      </p:pic>
    </p:spTree>
    <p:extLst>
      <p:ext uri="{BB962C8B-B14F-4D97-AF65-F5344CB8AC3E}">
        <p14:creationId xmlns:p14="http://schemas.microsoft.com/office/powerpoint/2010/main" val="24371903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Obrázek 7">
            <a:extLst>
              <a:ext uri="{FF2B5EF4-FFF2-40B4-BE49-F238E27FC236}">
                <a16:creationId xmlns:a16="http://schemas.microsoft.com/office/drawing/2014/main" id="{CD7CD660-806C-1CC4-EEDA-7DF774293FBD}"/>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7150602" y="707652"/>
            <a:ext cx="2847694" cy="553998"/>
          </a:xfrm>
          <a:prstGeom prst="rect">
            <a:avLst/>
          </a:prstGeom>
        </p:spPr>
      </p:pic>
      <p:sp>
        <p:nvSpPr>
          <p:cNvPr id="2" name="Nadpis 1">
            <a:extLst>
              <a:ext uri="{FF2B5EF4-FFF2-40B4-BE49-F238E27FC236}">
                <a16:creationId xmlns:a16="http://schemas.microsoft.com/office/drawing/2014/main" id="{32C45246-DE83-BA18-2F08-C38B6CF715E0}"/>
              </a:ext>
            </a:extLst>
          </p:cNvPr>
          <p:cNvSpPr txBox="1">
            <a:spLocks/>
          </p:cNvSpPr>
          <p:nvPr/>
        </p:nvSpPr>
        <p:spPr>
          <a:xfrm>
            <a:off x="473075" y="9928474"/>
            <a:ext cx="5498246" cy="524002"/>
          </a:xfrm>
          <a:prstGeom prst="rect">
            <a:avLst/>
          </a:prstGeom>
        </p:spPr>
        <p:txBody>
          <a:bodyPr vert="horz" lIns="91440" tIns="45720" rIns="91440" bIns="45720" rtlCol="0" anchor="b">
            <a:noAutofit/>
          </a:bodyPr>
          <a:lstStyle>
            <a:lvl1pPr algn="ctr" defTabSz="809976" rtl="0" eaLnBrk="1" latinLnBrk="0" hangingPunct="1">
              <a:lnSpc>
                <a:spcPct val="90000"/>
              </a:lnSpc>
              <a:spcBef>
                <a:spcPct val="0"/>
              </a:spcBef>
              <a:buNone/>
              <a:defRPr sz="5315" kern="1200">
                <a:solidFill>
                  <a:schemeClr val="tx1"/>
                </a:solidFill>
                <a:latin typeface="DINPro-Medium" panose="02000503030000020004" pitchFamily="2" charset="0"/>
                <a:ea typeface="+mj-ea"/>
                <a:cs typeface="+mj-cs"/>
              </a:defRPr>
            </a:lvl1pPr>
          </a:lstStyle>
          <a:p>
            <a:pPr algn="l">
              <a:lnSpc>
                <a:spcPts val="1900"/>
              </a:lnSpc>
            </a:pPr>
            <a:r>
              <a:rPr lang="cs-CZ" sz="1600" spc="30" dirty="0">
                <a:solidFill>
                  <a:srgbClr val="888B8D"/>
                </a:solidFill>
                <a:latin typeface="Arial" panose="020B0604020202020204" pitchFamily="34" charset="0"/>
                <a:ea typeface="DIN Pro" charset="0"/>
                <a:cs typeface="Arial" panose="020B0604020202020204" pitchFamily="34" charset="0"/>
              </a:rPr>
              <a:t>Nejčastější dotazy na hotline, Jana Bošková</a:t>
            </a:r>
          </a:p>
        </p:txBody>
      </p:sp>
      <p:sp>
        <p:nvSpPr>
          <p:cNvPr id="11" name="Nadpis 1">
            <a:extLst>
              <a:ext uri="{FF2B5EF4-FFF2-40B4-BE49-F238E27FC236}">
                <a16:creationId xmlns:a16="http://schemas.microsoft.com/office/drawing/2014/main" id="{F4051A72-D6E9-2B1F-2A1E-551A51F8EDF6}"/>
              </a:ext>
            </a:extLst>
          </p:cNvPr>
          <p:cNvSpPr txBox="1">
            <a:spLocks/>
          </p:cNvSpPr>
          <p:nvPr>
            <p:custDataLst>
              <p:tags r:id="rId1"/>
            </p:custDataLst>
          </p:nvPr>
        </p:nvSpPr>
        <p:spPr>
          <a:xfrm>
            <a:off x="862680" y="1350940"/>
            <a:ext cx="9143854" cy="553998"/>
          </a:xfrm>
          <a:prstGeom prst="rect">
            <a:avLst/>
          </a:prstGeom>
        </p:spPr>
        <p:txBody>
          <a:bodyPr vert="horz" wrap="square" lIns="0" tIns="0" rIns="0" bIns="0" rtlCol="0" anchor="t" anchorCtr="0">
            <a:spAutoFit/>
          </a:bodyPr>
          <a:lstStyle>
            <a:lvl1pPr algn="l" defTabSz="914400" rtl="0" eaLnBrk="1" latinLnBrk="0" hangingPunct="1">
              <a:lnSpc>
                <a:spcPct val="100000"/>
              </a:lnSpc>
              <a:spcBef>
                <a:spcPct val="0"/>
              </a:spcBef>
              <a:buNone/>
              <a:defRPr sz="3600" kern="1200">
                <a:solidFill>
                  <a:schemeClr val="accent1"/>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cs-CZ" b="0" i="0" u="none" strike="noStrike" kern="1200" cap="none" spc="0" normalizeH="0" baseline="0" noProof="0" dirty="0">
                <a:ln>
                  <a:noFill/>
                </a:ln>
                <a:solidFill>
                  <a:srgbClr val="5D6A7B"/>
                </a:solidFill>
                <a:effectLst/>
                <a:uLnTx/>
                <a:uFillTx/>
                <a:latin typeface="Arial" panose="020B0604020202020204"/>
                <a:ea typeface="+mj-ea"/>
                <a:cs typeface="+mj-cs"/>
              </a:rPr>
              <a:t>DPP a DPČ</a:t>
            </a:r>
          </a:p>
        </p:txBody>
      </p:sp>
      <p:cxnSp>
        <p:nvCxnSpPr>
          <p:cNvPr id="3" name="Přímá spojnice 2">
            <a:extLst>
              <a:ext uri="{FF2B5EF4-FFF2-40B4-BE49-F238E27FC236}">
                <a16:creationId xmlns:a16="http://schemas.microsoft.com/office/drawing/2014/main" id="{CC9FB957-7B76-5EBB-3DFF-D3FD2A0A92F5}"/>
              </a:ext>
            </a:extLst>
          </p:cNvPr>
          <p:cNvCxnSpPr/>
          <p:nvPr/>
        </p:nvCxnSpPr>
        <p:spPr>
          <a:xfrm>
            <a:off x="9998295" y="10007306"/>
            <a:ext cx="8238" cy="366337"/>
          </a:xfrm>
          <a:prstGeom prst="line">
            <a:avLst/>
          </a:prstGeom>
          <a:ln w="12700">
            <a:solidFill>
              <a:srgbClr val="848E9B"/>
            </a:solidFill>
          </a:ln>
        </p:spPr>
        <p:style>
          <a:lnRef idx="1">
            <a:schemeClr val="accent1"/>
          </a:lnRef>
          <a:fillRef idx="0">
            <a:schemeClr val="accent1"/>
          </a:fillRef>
          <a:effectRef idx="0">
            <a:schemeClr val="accent1"/>
          </a:effectRef>
          <a:fontRef idx="minor">
            <a:schemeClr val="tx1"/>
          </a:fontRef>
        </p:style>
      </p:cxnSp>
      <p:sp>
        <p:nvSpPr>
          <p:cNvPr id="4" name="Nadpis 1">
            <a:extLst>
              <a:ext uri="{FF2B5EF4-FFF2-40B4-BE49-F238E27FC236}">
                <a16:creationId xmlns:a16="http://schemas.microsoft.com/office/drawing/2014/main" id="{65BDEBCD-2F21-F011-7B68-9B46F39BBF75}"/>
              </a:ext>
            </a:extLst>
          </p:cNvPr>
          <p:cNvSpPr txBox="1">
            <a:spLocks/>
          </p:cNvSpPr>
          <p:nvPr/>
        </p:nvSpPr>
        <p:spPr>
          <a:xfrm>
            <a:off x="8261570" y="10007306"/>
            <a:ext cx="1736725" cy="366338"/>
          </a:xfrm>
          <a:prstGeom prst="rect">
            <a:avLst/>
          </a:prstGeom>
        </p:spPr>
        <p:txBody>
          <a:bodyPr vert="horz" lIns="91440" tIns="45720" rIns="91440" bIns="45720" rtlCol="0" anchor="b">
            <a:noAutofit/>
          </a:bodyPr>
          <a:lstStyle>
            <a:lvl1pPr algn="ctr" defTabSz="809976" rtl="0" eaLnBrk="1" latinLnBrk="0" hangingPunct="1">
              <a:lnSpc>
                <a:spcPct val="90000"/>
              </a:lnSpc>
              <a:spcBef>
                <a:spcPct val="0"/>
              </a:spcBef>
              <a:buNone/>
              <a:defRPr sz="5315" kern="1200">
                <a:solidFill>
                  <a:schemeClr val="tx1"/>
                </a:solidFill>
                <a:latin typeface="DINPro-Medium" panose="02000503030000020004" pitchFamily="2" charset="0"/>
                <a:ea typeface="+mj-ea"/>
                <a:cs typeface="+mj-cs"/>
              </a:defRPr>
            </a:lvl1pPr>
          </a:lstStyle>
          <a:p>
            <a:pPr algn="r">
              <a:lnSpc>
                <a:spcPts val="1900"/>
              </a:lnSpc>
            </a:pPr>
            <a:fld id="{62B828D8-490C-4332-AB40-BC61B2F81507}" type="slidenum">
              <a:rPr lang="cs-CZ" sz="1800" spc="30" smtClean="0">
                <a:solidFill>
                  <a:srgbClr val="888B8D"/>
                </a:solidFill>
                <a:latin typeface="Arial" panose="020B0604020202020204" pitchFamily="34" charset="0"/>
                <a:ea typeface="DIN Pro" charset="0"/>
                <a:cs typeface="Arial" panose="020B0604020202020204" pitchFamily="34" charset="0"/>
              </a:rPr>
              <a:t>6</a:t>
            </a:fld>
            <a:endParaRPr lang="cs-CZ" sz="1800" spc="30" dirty="0">
              <a:solidFill>
                <a:srgbClr val="888B8D"/>
              </a:solidFill>
              <a:latin typeface="Arial" panose="020B0604020202020204" pitchFamily="34" charset="0"/>
              <a:ea typeface="DIN Pro" charset="0"/>
              <a:cs typeface="Arial" panose="020B0604020202020204" pitchFamily="34" charset="0"/>
            </a:endParaRPr>
          </a:p>
        </p:txBody>
      </p:sp>
      <p:pic>
        <p:nvPicPr>
          <p:cNvPr id="6" name="Obrázek 5">
            <a:extLst>
              <a:ext uri="{FF2B5EF4-FFF2-40B4-BE49-F238E27FC236}">
                <a16:creationId xmlns:a16="http://schemas.microsoft.com/office/drawing/2014/main" id="{DCE24597-5FFF-58F2-A118-46A45A032AA7}"/>
              </a:ext>
            </a:extLst>
          </p:cNvPr>
          <p:cNvPicPr>
            <a:picLocks noChangeAspect="1"/>
          </p:cNvPicPr>
          <p:nvPr/>
        </p:nvPicPr>
        <p:blipFill>
          <a:blip r:embed="rId5"/>
          <a:stretch>
            <a:fillRect/>
          </a:stretch>
        </p:blipFill>
        <p:spPr>
          <a:xfrm>
            <a:off x="1470819" y="2293836"/>
            <a:ext cx="7543800" cy="6991350"/>
          </a:xfrm>
          <a:prstGeom prst="rect">
            <a:avLst/>
          </a:prstGeom>
        </p:spPr>
      </p:pic>
    </p:spTree>
    <p:extLst>
      <p:ext uri="{BB962C8B-B14F-4D97-AF65-F5344CB8AC3E}">
        <p14:creationId xmlns:p14="http://schemas.microsoft.com/office/powerpoint/2010/main" val="22917537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Obrázek 7">
            <a:extLst>
              <a:ext uri="{FF2B5EF4-FFF2-40B4-BE49-F238E27FC236}">
                <a16:creationId xmlns:a16="http://schemas.microsoft.com/office/drawing/2014/main" id="{CD7CD660-806C-1CC4-EEDA-7DF774293FBD}"/>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7150602" y="707652"/>
            <a:ext cx="2847694" cy="553998"/>
          </a:xfrm>
          <a:prstGeom prst="rect">
            <a:avLst/>
          </a:prstGeom>
        </p:spPr>
      </p:pic>
      <p:sp>
        <p:nvSpPr>
          <p:cNvPr id="2" name="Nadpis 1">
            <a:extLst>
              <a:ext uri="{FF2B5EF4-FFF2-40B4-BE49-F238E27FC236}">
                <a16:creationId xmlns:a16="http://schemas.microsoft.com/office/drawing/2014/main" id="{32C45246-DE83-BA18-2F08-C38B6CF715E0}"/>
              </a:ext>
            </a:extLst>
          </p:cNvPr>
          <p:cNvSpPr txBox="1">
            <a:spLocks/>
          </p:cNvSpPr>
          <p:nvPr/>
        </p:nvSpPr>
        <p:spPr>
          <a:xfrm>
            <a:off x="473075" y="9928474"/>
            <a:ext cx="5498246" cy="524002"/>
          </a:xfrm>
          <a:prstGeom prst="rect">
            <a:avLst/>
          </a:prstGeom>
        </p:spPr>
        <p:txBody>
          <a:bodyPr vert="horz" lIns="91440" tIns="45720" rIns="91440" bIns="45720" rtlCol="0" anchor="b">
            <a:noAutofit/>
          </a:bodyPr>
          <a:lstStyle>
            <a:lvl1pPr algn="ctr" defTabSz="809976" rtl="0" eaLnBrk="1" latinLnBrk="0" hangingPunct="1">
              <a:lnSpc>
                <a:spcPct val="90000"/>
              </a:lnSpc>
              <a:spcBef>
                <a:spcPct val="0"/>
              </a:spcBef>
              <a:buNone/>
              <a:defRPr sz="5315" kern="1200">
                <a:solidFill>
                  <a:schemeClr val="tx1"/>
                </a:solidFill>
                <a:latin typeface="DINPro-Medium" panose="02000503030000020004" pitchFamily="2" charset="0"/>
                <a:ea typeface="+mj-ea"/>
                <a:cs typeface="+mj-cs"/>
              </a:defRPr>
            </a:lvl1pPr>
          </a:lstStyle>
          <a:p>
            <a:pPr algn="l">
              <a:lnSpc>
                <a:spcPts val="1900"/>
              </a:lnSpc>
            </a:pPr>
            <a:r>
              <a:rPr lang="cs-CZ" sz="1600" spc="30" dirty="0">
                <a:solidFill>
                  <a:srgbClr val="888B8D"/>
                </a:solidFill>
                <a:latin typeface="Arial" panose="020B0604020202020204" pitchFamily="34" charset="0"/>
                <a:ea typeface="DIN Pro" charset="0"/>
                <a:cs typeface="Arial" panose="020B0604020202020204" pitchFamily="34" charset="0"/>
              </a:rPr>
              <a:t>Nejčastější dotazy na hotline, Jana Bošková</a:t>
            </a:r>
          </a:p>
        </p:txBody>
      </p:sp>
      <p:sp>
        <p:nvSpPr>
          <p:cNvPr id="11" name="Nadpis 1">
            <a:extLst>
              <a:ext uri="{FF2B5EF4-FFF2-40B4-BE49-F238E27FC236}">
                <a16:creationId xmlns:a16="http://schemas.microsoft.com/office/drawing/2014/main" id="{F4051A72-D6E9-2B1F-2A1E-551A51F8EDF6}"/>
              </a:ext>
            </a:extLst>
          </p:cNvPr>
          <p:cNvSpPr txBox="1">
            <a:spLocks/>
          </p:cNvSpPr>
          <p:nvPr>
            <p:custDataLst>
              <p:tags r:id="rId1"/>
            </p:custDataLst>
          </p:nvPr>
        </p:nvSpPr>
        <p:spPr>
          <a:xfrm>
            <a:off x="862680" y="1350940"/>
            <a:ext cx="9143854" cy="553998"/>
          </a:xfrm>
          <a:prstGeom prst="rect">
            <a:avLst/>
          </a:prstGeom>
        </p:spPr>
        <p:txBody>
          <a:bodyPr vert="horz" wrap="square" lIns="0" tIns="0" rIns="0" bIns="0" rtlCol="0" anchor="t" anchorCtr="0">
            <a:spAutoFit/>
          </a:bodyPr>
          <a:lstStyle>
            <a:lvl1pPr algn="l" defTabSz="914400" rtl="0" eaLnBrk="1" latinLnBrk="0" hangingPunct="1">
              <a:lnSpc>
                <a:spcPct val="100000"/>
              </a:lnSpc>
              <a:spcBef>
                <a:spcPct val="0"/>
              </a:spcBef>
              <a:buNone/>
              <a:defRPr sz="3600" kern="1200">
                <a:solidFill>
                  <a:schemeClr val="accent1"/>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cs-CZ" b="0" i="0" u="none" strike="noStrike" kern="1200" cap="none" spc="0" normalizeH="0" baseline="0" noProof="0" dirty="0">
                <a:ln>
                  <a:noFill/>
                </a:ln>
                <a:solidFill>
                  <a:srgbClr val="5D6A7B"/>
                </a:solidFill>
                <a:effectLst/>
                <a:uLnTx/>
                <a:uFillTx/>
                <a:latin typeface="Arial" panose="020B0604020202020204"/>
                <a:ea typeface="+mj-ea"/>
                <a:cs typeface="+mj-cs"/>
              </a:rPr>
              <a:t>DPP a DPČ</a:t>
            </a:r>
          </a:p>
        </p:txBody>
      </p:sp>
      <p:cxnSp>
        <p:nvCxnSpPr>
          <p:cNvPr id="3" name="Přímá spojnice 2">
            <a:extLst>
              <a:ext uri="{FF2B5EF4-FFF2-40B4-BE49-F238E27FC236}">
                <a16:creationId xmlns:a16="http://schemas.microsoft.com/office/drawing/2014/main" id="{CC9FB957-7B76-5EBB-3DFF-D3FD2A0A92F5}"/>
              </a:ext>
            </a:extLst>
          </p:cNvPr>
          <p:cNvCxnSpPr/>
          <p:nvPr/>
        </p:nvCxnSpPr>
        <p:spPr>
          <a:xfrm>
            <a:off x="9998295" y="10007306"/>
            <a:ext cx="8238" cy="366337"/>
          </a:xfrm>
          <a:prstGeom prst="line">
            <a:avLst/>
          </a:prstGeom>
          <a:ln w="12700">
            <a:solidFill>
              <a:srgbClr val="848E9B"/>
            </a:solidFill>
          </a:ln>
        </p:spPr>
        <p:style>
          <a:lnRef idx="1">
            <a:schemeClr val="accent1"/>
          </a:lnRef>
          <a:fillRef idx="0">
            <a:schemeClr val="accent1"/>
          </a:fillRef>
          <a:effectRef idx="0">
            <a:schemeClr val="accent1"/>
          </a:effectRef>
          <a:fontRef idx="minor">
            <a:schemeClr val="tx1"/>
          </a:fontRef>
        </p:style>
      </p:cxnSp>
      <p:sp>
        <p:nvSpPr>
          <p:cNvPr id="4" name="Nadpis 1">
            <a:extLst>
              <a:ext uri="{FF2B5EF4-FFF2-40B4-BE49-F238E27FC236}">
                <a16:creationId xmlns:a16="http://schemas.microsoft.com/office/drawing/2014/main" id="{65BDEBCD-2F21-F011-7B68-9B46F39BBF75}"/>
              </a:ext>
            </a:extLst>
          </p:cNvPr>
          <p:cNvSpPr txBox="1">
            <a:spLocks/>
          </p:cNvSpPr>
          <p:nvPr/>
        </p:nvSpPr>
        <p:spPr>
          <a:xfrm>
            <a:off x="8261570" y="10007306"/>
            <a:ext cx="1736725" cy="366338"/>
          </a:xfrm>
          <a:prstGeom prst="rect">
            <a:avLst/>
          </a:prstGeom>
        </p:spPr>
        <p:txBody>
          <a:bodyPr vert="horz" lIns="91440" tIns="45720" rIns="91440" bIns="45720" rtlCol="0" anchor="b">
            <a:noAutofit/>
          </a:bodyPr>
          <a:lstStyle>
            <a:lvl1pPr algn="ctr" defTabSz="809976" rtl="0" eaLnBrk="1" latinLnBrk="0" hangingPunct="1">
              <a:lnSpc>
                <a:spcPct val="90000"/>
              </a:lnSpc>
              <a:spcBef>
                <a:spcPct val="0"/>
              </a:spcBef>
              <a:buNone/>
              <a:defRPr sz="5315" kern="1200">
                <a:solidFill>
                  <a:schemeClr val="tx1"/>
                </a:solidFill>
                <a:latin typeface="DINPro-Medium" panose="02000503030000020004" pitchFamily="2" charset="0"/>
                <a:ea typeface="+mj-ea"/>
                <a:cs typeface="+mj-cs"/>
              </a:defRPr>
            </a:lvl1pPr>
          </a:lstStyle>
          <a:p>
            <a:pPr algn="r">
              <a:lnSpc>
                <a:spcPts val="1900"/>
              </a:lnSpc>
            </a:pPr>
            <a:fld id="{62B828D8-490C-4332-AB40-BC61B2F81507}" type="slidenum">
              <a:rPr lang="cs-CZ" sz="1800" spc="30" smtClean="0">
                <a:solidFill>
                  <a:srgbClr val="888B8D"/>
                </a:solidFill>
                <a:latin typeface="Arial" panose="020B0604020202020204" pitchFamily="34" charset="0"/>
                <a:ea typeface="DIN Pro" charset="0"/>
                <a:cs typeface="Arial" panose="020B0604020202020204" pitchFamily="34" charset="0"/>
              </a:rPr>
              <a:t>7</a:t>
            </a:fld>
            <a:endParaRPr lang="cs-CZ" sz="1800" spc="30" dirty="0">
              <a:solidFill>
                <a:srgbClr val="888B8D"/>
              </a:solidFill>
              <a:latin typeface="Arial" panose="020B0604020202020204" pitchFamily="34" charset="0"/>
              <a:ea typeface="DIN Pro" charset="0"/>
              <a:cs typeface="Arial" panose="020B0604020202020204" pitchFamily="34" charset="0"/>
            </a:endParaRPr>
          </a:p>
        </p:txBody>
      </p:sp>
      <p:pic>
        <p:nvPicPr>
          <p:cNvPr id="10" name="Obrázek 9">
            <a:extLst>
              <a:ext uri="{FF2B5EF4-FFF2-40B4-BE49-F238E27FC236}">
                <a16:creationId xmlns:a16="http://schemas.microsoft.com/office/drawing/2014/main" id="{03293995-36A0-A025-F1D8-DC25A9889963}"/>
              </a:ext>
            </a:extLst>
          </p:cNvPr>
          <p:cNvPicPr>
            <a:picLocks noChangeAspect="1"/>
          </p:cNvPicPr>
          <p:nvPr/>
        </p:nvPicPr>
        <p:blipFill>
          <a:blip r:embed="rId5"/>
          <a:stretch>
            <a:fillRect/>
          </a:stretch>
        </p:blipFill>
        <p:spPr>
          <a:xfrm>
            <a:off x="1662707" y="2032693"/>
            <a:ext cx="7543800" cy="6991350"/>
          </a:xfrm>
          <a:prstGeom prst="rect">
            <a:avLst/>
          </a:prstGeom>
        </p:spPr>
      </p:pic>
    </p:spTree>
    <p:extLst>
      <p:ext uri="{BB962C8B-B14F-4D97-AF65-F5344CB8AC3E}">
        <p14:creationId xmlns:p14="http://schemas.microsoft.com/office/powerpoint/2010/main" val="31240057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Obrázek 7">
            <a:extLst>
              <a:ext uri="{FF2B5EF4-FFF2-40B4-BE49-F238E27FC236}">
                <a16:creationId xmlns:a16="http://schemas.microsoft.com/office/drawing/2014/main" id="{CD7CD660-806C-1CC4-EEDA-7DF774293FBD}"/>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7150602" y="707652"/>
            <a:ext cx="2847694" cy="553998"/>
          </a:xfrm>
          <a:prstGeom prst="rect">
            <a:avLst/>
          </a:prstGeom>
        </p:spPr>
      </p:pic>
      <p:sp>
        <p:nvSpPr>
          <p:cNvPr id="2" name="Nadpis 1">
            <a:extLst>
              <a:ext uri="{FF2B5EF4-FFF2-40B4-BE49-F238E27FC236}">
                <a16:creationId xmlns:a16="http://schemas.microsoft.com/office/drawing/2014/main" id="{32C45246-DE83-BA18-2F08-C38B6CF715E0}"/>
              </a:ext>
            </a:extLst>
          </p:cNvPr>
          <p:cNvSpPr txBox="1">
            <a:spLocks/>
          </p:cNvSpPr>
          <p:nvPr/>
        </p:nvSpPr>
        <p:spPr>
          <a:xfrm>
            <a:off x="473075" y="9928474"/>
            <a:ext cx="5498246" cy="524002"/>
          </a:xfrm>
          <a:prstGeom prst="rect">
            <a:avLst/>
          </a:prstGeom>
        </p:spPr>
        <p:txBody>
          <a:bodyPr vert="horz" lIns="91440" tIns="45720" rIns="91440" bIns="45720" rtlCol="0" anchor="b">
            <a:noAutofit/>
          </a:bodyPr>
          <a:lstStyle>
            <a:lvl1pPr algn="ctr" defTabSz="809976" rtl="0" eaLnBrk="1" latinLnBrk="0" hangingPunct="1">
              <a:lnSpc>
                <a:spcPct val="90000"/>
              </a:lnSpc>
              <a:spcBef>
                <a:spcPct val="0"/>
              </a:spcBef>
              <a:buNone/>
              <a:defRPr sz="5315" kern="1200">
                <a:solidFill>
                  <a:schemeClr val="tx1"/>
                </a:solidFill>
                <a:latin typeface="DINPro-Medium" panose="02000503030000020004" pitchFamily="2" charset="0"/>
                <a:ea typeface="+mj-ea"/>
                <a:cs typeface="+mj-cs"/>
              </a:defRPr>
            </a:lvl1pPr>
          </a:lstStyle>
          <a:p>
            <a:pPr algn="l">
              <a:lnSpc>
                <a:spcPts val="1900"/>
              </a:lnSpc>
            </a:pPr>
            <a:r>
              <a:rPr lang="cs-CZ" sz="1600" spc="30" dirty="0">
                <a:solidFill>
                  <a:srgbClr val="888B8D"/>
                </a:solidFill>
                <a:latin typeface="Arial" panose="020B0604020202020204" pitchFamily="34" charset="0"/>
                <a:ea typeface="DIN Pro" charset="0"/>
                <a:cs typeface="Arial" panose="020B0604020202020204" pitchFamily="34" charset="0"/>
              </a:rPr>
              <a:t>Nejčastější dotazy na hotline, Jana Bošková</a:t>
            </a:r>
          </a:p>
        </p:txBody>
      </p:sp>
      <p:sp>
        <p:nvSpPr>
          <p:cNvPr id="11" name="Nadpis 1">
            <a:extLst>
              <a:ext uri="{FF2B5EF4-FFF2-40B4-BE49-F238E27FC236}">
                <a16:creationId xmlns:a16="http://schemas.microsoft.com/office/drawing/2014/main" id="{F4051A72-D6E9-2B1F-2A1E-551A51F8EDF6}"/>
              </a:ext>
            </a:extLst>
          </p:cNvPr>
          <p:cNvSpPr txBox="1">
            <a:spLocks/>
          </p:cNvSpPr>
          <p:nvPr>
            <p:custDataLst>
              <p:tags r:id="rId1"/>
            </p:custDataLst>
          </p:nvPr>
        </p:nvSpPr>
        <p:spPr>
          <a:xfrm>
            <a:off x="862680" y="1350940"/>
            <a:ext cx="9143854" cy="553998"/>
          </a:xfrm>
          <a:prstGeom prst="rect">
            <a:avLst/>
          </a:prstGeom>
        </p:spPr>
        <p:txBody>
          <a:bodyPr vert="horz" wrap="square" lIns="0" tIns="0" rIns="0" bIns="0" rtlCol="0" anchor="t" anchorCtr="0">
            <a:spAutoFit/>
          </a:bodyPr>
          <a:lstStyle>
            <a:lvl1pPr algn="l" defTabSz="914400" rtl="0" eaLnBrk="1" latinLnBrk="0" hangingPunct="1">
              <a:lnSpc>
                <a:spcPct val="100000"/>
              </a:lnSpc>
              <a:spcBef>
                <a:spcPct val="0"/>
              </a:spcBef>
              <a:buNone/>
              <a:defRPr sz="3600" kern="1200">
                <a:solidFill>
                  <a:schemeClr val="accent1"/>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cs-CZ" b="0" i="0" u="none" strike="noStrike" kern="1200" cap="none" spc="0" normalizeH="0" baseline="0" noProof="0" dirty="0">
                <a:ln>
                  <a:noFill/>
                </a:ln>
                <a:solidFill>
                  <a:srgbClr val="5D6A7B"/>
                </a:solidFill>
                <a:effectLst/>
                <a:uLnTx/>
                <a:uFillTx/>
                <a:latin typeface="Arial" panose="020B0604020202020204"/>
                <a:ea typeface="+mj-ea"/>
                <a:cs typeface="+mj-cs"/>
              </a:rPr>
              <a:t>DPP a DPČ</a:t>
            </a:r>
          </a:p>
        </p:txBody>
      </p:sp>
      <p:cxnSp>
        <p:nvCxnSpPr>
          <p:cNvPr id="3" name="Přímá spojnice 2">
            <a:extLst>
              <a:ext uri="{FF2B5EF4-FFF2-40B4-BE49-F238E27FC236}">
                <a16:creationId xmlns:a16="http://schemas.microsoft.com/office/drawing/2014/main" id="{CC9FB957-7B76-5EBB-3DFF-D3FD2A0A92F5}"/>
              </a:ext>
            </a:extLst>
          </p:cNvPr>
          <p:cNvCxnSpPr/>
          <p:nvPr/>
        </p:nvCxnSpPr>
        <p:spPr>
          <a:xfrm>
            <a:off x="9998295" y="10007306"/>
            <a:ext cx="8238" cy="366337"/>
          </a:xfrm>
          <a:prstGeom prst="line">
            <a:avLst/>
          </a:prstGeom>
          <a:ln w="12700">
            <a:solidFill>
              <a:srgbClr val="848E9B"/>
            </a:solidFill>
          </a:ln>
        </p:spPr>
        <p:style>
          <a:lnRef idx="1">
            <a:schemeClr val="accent1"/>
          </a:lnRef>
          <a:fillRef idx="0">
            <a:schemeClr val="accent1"/>
          </a:fillRef>
          <a:effectRef idx="0">
            <a:schemeClr val="accent1"/>
          </a:effectRef>
          <a:fontRef idx="minor">
            <a:schemeClr val="tx1"/>
          </a:fontRef>
        </p:style>
      </p:cxnSp>
      <p:sp>
        <p:nvSpPr>
          <p:cNvPr id="4" name="Nadpis 1">
            <a:extLst>
              <a:ext uri="{FF2B5EF4-FFF2-40B4-BE49-F238E27FC236}">
                <a16:creationId xmlns:a16="http://schemas.microsoft.com/office/drawing/2014/main" id="{65BDEBCD-2F21-F011-7B68-9B46F39BBF75}"/>
              </a:ext>
            </a:extLst>
          </p:cNvPr>
          <p:cNvSpPr txBox="1">
            <a:spLocks/>
          </p:cNvSpPr>
          <p:nvPr/>
        </p:nvSpPr>
        <p:spPr>
          <a:xfrm>
            <a:off x="8261570" y="10007306"/>
            <a:ext cx="1736725" cy="366338"/>
          </a:xfrm>
          <a:prstGeom prst="rect">
            <a:avLst/>
          </a:prstGeom>
        </p:spPr>
        <p:txBody>
          <a:bodyPr vert="horz" lIns="91440" tIns="45720" rIns="91440" bIns="45720" rtlCol="0" anchor="b">
            <a:noAutofit/>
          </a:bodyPr>
          <a:lstStyle>
            <a:lvl1pPr algn="ctr" defTabSz="809976" rtl="0" eaLnBrk="1" latinLnBrk="0" hangingPunct="1">
              <a:lnSpc>
                <a:spcPct val="90000"/>
              </a:lnSpc>
              <a:spcBef>
                <a:spcPct val="0"/>
              </a:spcBef>
              <a:buNone/>
              <a:defRPr sz="5315" kern="1200">
                <a:solidFill>
                  <a:schemeClr val="tx1"/>
                </a:solidFill>
                <a:latin typeface="DINPro-Medium" panose="02000503030000020004" pitchFamily="2" charset="0"/>
                <a:ea typeface="+mj-ea"/>
                <a:cs typeface="+mj-cs"/>
              </a:defRPr>
            </a:lvl1pPr>
          </a:lstStyle>
          <a:p>
            <a:pPr algn="r">
              <a:lnSpc>
                <a:spcPts val="1900"/>
              </a:lnSpc>
            </a:pPr>
            <a:fld id="{62B828D8-490C-4332-AB40-BC61B2F81507}" type="slidenum">
              <a:rPr lang="cs-CZ" sz="1800" spc="30" smtClean="0">
                <a:solidFill>
                  <a:srgbClr val="888B8D"/>
                </a:solidFill>
                <a:latin typeface="Arial" panose="020B0604020202020204" pitchFamily="34" charset="0"/>
                <a:ea typeface="DIN Pro" charset="0"/>
                <a:cs typeface="Arial" panose="020B0604020202020204" pitchFamily="34" charset="0"/>
              </a:rPr>
              <a:t>8</a:t>
            </a:fld>
            <a:endParaRPr lang="cs-CZ" sz="1800" spc="30" dirty="0">
              <a:solidFill>
                <a:srgbClr val="888B8D"/>
              </a:solidFill>
              <a:latin typeface="Arial" panose="020B0604020202020204" pitchFamily="34" charset="0"/>
              <a:ea typeface="DIN Pro" charset="0"/>
              <a:cs typeface="Arial" panose="020B0604020202020204" pitchFamily="34" charset="0"/>
            </a:endParaRPr>
          </a:p>
        </p:txBody>
      </p:sp>
      <p:pic>
        <p:nvPicPr>
          <p:cNvPr id="6" name="Obrázek 5">
            <a:extLst>
              <a:ext uri="{FF2B5EF4-FFF2-40B4-BE49-F238E27FC236}">
                <a16:creationId xmlns:a16="http://schemas.microsoft.com/office/drawing/2014/main" id="{39730CCA-1C5D-2A43-A7E1-FA38EE08BB0F}"/>
              </a:ext>
            </a:extLst>
          </p:cNvPr>
          <p:cNvPicPr>
            <a:picLocks noChangeAspect="1"/>
          </p:cNvPicPr>
          <p:nvPr/>
        </p:nvPicPr>
        <p:blipFill>
          <a:blip r:embed="rId5"/>
          <a:stretch>
            <a:fillRect/>
          </a:stretch>
        </p:blipFill>
        <p:spPr>
          <a:xfrm>
            <a:off x="1662707" y="2293836"/>
            <a:ext cx="7543800" cy="6991350"/>
          </a:xfrm>
          <a:prstGeom prst="rect">
            <a:avLst/>
          </a:prstGeom>
        </p:spPr>
      </p:pic>
    </p:spTree>
    <p:extLst>
      <p:ext uri="{BB962C8B-B14F-4D97-AF65-F5344CB8AC3E}">
        <p14:creationId xmlns:p14="http://schemas.microsoft.com/office/powerpoint/2010/main" val="8746206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Obrázek 7">
            <a:extLst>
              <a:ext uri="{FF2B5EF4-FFF2-40B4-BE49-F238E27FC236}">
                <a16:creationId xmlns:a16="http://schemas.microsoft.com/office/drawing/2014/main" id="{CD7CD660-806C-1CC4-EEDA-7DF774293FBD}"/>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7150602" y="707652"/>
            <a:ext cx="2847694" cy="553998"/>
          </a:xfrm>
          <a:prstGeom prst="rect">
            <a:avLst/>
          </a:prstGeom>
        </p:spPr>
      </p:pic>
      <p:sp>
        <p:nvSpPr>
          <p:cNvPr id="2" name="Nadpis 1">
            <a:extLst>
              <a:ext uri="{FF2B5EF4-FFF2-40B4-BE49-F238E27FC236}">
                <a16:creationId xmlns:a16="http://schemas.microsoft.com/office/drawing/2014/main" id="{32C45246-DE83-BA18-2F08-C38B6CF715E0}"/>
              </a:ext>
            </a:extLst>
          </p:cNvPr>
          <p:cNvSpPr txBox="1">
            <a:spLocks/>
          </p:cNvSpPr>
          <p:nvPr/>
        </p:nvSpPr>
        <p:spPr>
          <a:xfrm>
            <a:off x="473075" y="9928474"/>
            <a:ext cx="5498246" cy="524002"/>
          </a:xfrm>
          <a:prstGeom prst="rect">
            <a:avLst/>
          </a:prstGeom>
        </p:spPr>
        <p:txBody>
          <a:bodyPr vert="horz" lIns="91440" tIns="45720" rIns="91440" bIns="45720" rtlCol="0" anchor="b">
            <a:noAutofit/>
          </a:bodyPr>
          <a:lstStyle>
            <a:lvl1pPr algn="ctr" defTabSz="809976" rtl="0" eaLnBrk="1" latinLnBrk="0" hangingPunct="1">
              <a:lnSpc>
                <a:spcPct val="90000"/>
              </a:lnSpc>
              <a:spcBef>
                <a:spcPct val="0"/>
              </a:spcBef>
              <a:buNone/>
              <a:defRPr sz="5315" kern="1200">
                <a:solidFill>
                  <a:schemeClr val="tx1"/>
                </a:solidFill>
                <a:latin typeface="DINPro-Medium" panose="02000503030000020004" pitchFamily="2" charset="0"/>
                <a:ea typeface="+mj-ea"/>
                <a:cs typeface="+mj-cs"/>
              </a:defRPr>
            </a:lvl1pPr>
          </a:lstStyle>
          <a:p>
            <a:pPr algn="l">
              <a:lnSpc>
                <a:spcPts val="1900"/>
              </a:lnSpc>
            </a:pPr>
            <a:r>
              <a:rPr lang="cs-CZ" sz="1600" spc="30" dirty="0">
                <a:solidFill>
                  <a:srgbClr val="888B8D"/>
                </a:solidFill>
                <a:latin typeface="Arial" panose="020B0604020202020204" pitchFamily="34" charset="0"/>
                <a:ea typeface="DIN Pro" charset="0"/>
                <a:cs typeface="Arial" panose="020B0604020202020204" pitchFamily="34" charset="0"/>
              </a:rPr>
              <a:t>Nejčastější dotazy na hotline, Jana Bošková</a:t>
            </a:r>
          </a:p>
        </p:txBody>
      </p:sp>
      <p:sp>
        <p:nvSpPr>
          <p:cNvPr id="11" name="Nadpis 1">
            <a:extLst>
              <a:ext uri="{FF2B5EF4-FFF2-40B4-BE49-F238E27FC236}">
                <a16:creationId xmlns:a16="http://schemas.microsoft.com/office/drawing/2014/main" id="{F4051A72-D6E9-2B1F-2A1E-551A51F8EDF6}"/>
              </a:ext>
            </a:extLst>
          </p:cNvPr>
          <p:cNvSpPr txBox="1">
            <a:spLocks/>
          </p:cNvSpPr>
          <p:nvPr>
            <p:custDataLst>
              <p:tags r:id="rId1"/>
            </p:custDataLst>
          </p:nvPr>
        </p:nvSpPr>
        <p:spPr>
          <a:xfrm>
            <a:off x="862680" y="1350940"/>
            <a:ext cx="9143854" cy="553998"/>
          </a:xfrm>
          <a:prstGeom prst="rect">
            <a:avLst/>
          </a:prstGeom>
        </p:spPr>
        <p:txBody>
          <a:bodyPr vert="horz" wrap="square" lIns="0" tIns="0" rIns="0" bIns="0" rtlCol="0" anchor="t" anchorCtr="0">
            <a:spAutoFit/>
          </a:bodyPr>
          <a:lstStyle>
            <a:lvl1pPr algn="l" defTabSz="914400" rtl="0" eaLnBrk="1" latinLnBrk="0" hangingPunct="1">
              <a:lnSpc>
                <a:spcPct val="100000"/>
              </a:lnSpc>
              <a:spcBef>
                <a:spcPct val="0"/>
              </a:spcBef>
              <a:buNone/>
              <a:defRPr sz="3600" kern="1200">
                <a:solidFill>
                  <a:schemeClr val="accent1"/>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cs-CZ" b="0" i="0" u="none" strike="noStrike" kern="1200" cap="none" spc="0" normalizeH="0" baseline="0" noProof="0" dirty="0">
                <a:ln>
                  <a:noFill/>
                </a:ln>
                <a:solidFill>
                  <a:srgbClr val="5D6A7B"/>
                </a:solidFill>
                <a:effectLst/>
                <a:uLnTx/>
                <a:uFillTx/>
                <a:latin typeface="Arial" panose="020B0604020202020204"/>
                <a:ea typeface="+mj-ea"/>
                <a:cs typeface="+mj-cs"/>
              </a:rPr>
              <a:t>DPP a DPČ</a:t>
            </a:r>
          </a:p>
        </p:txBody>
      </p:sp>
      <p:cxnSp>
        <p:nvCxnSpPr>
          <p:cNvPr id="3" name="Přímá spojnice 2">
            <a:extLst>
              <a:ext uri="{FF2B5EF4-FFF2-40B4-BE49-F238E27FC236}">
                <a16:creationId xmlns:a16="http://schemas.microsoft.com/office/drawing/2014/main" id="{CC9FB957-7B76-5EBB-3DFF-D3FD2A0A92F5}"/>
              </a:ext>
            </a:extLst>
          </p:cNvPr>
          <p:cNvCxnSpPr/>
          <p:nvPr/>
        </p:nvCxnSpPr>
        <p:spPr>
          <a:xfrm>
            <a:off x="9998295" y="10007306"/>
            <a:ext cx="8238" cy="366337"/>
          </a:xfrm>
          <a:prstGeom prst="line">
            <a:avLst/>
          </a:prstGeom>
          <a:ln w="12700">
            <a:solidFill>
              <a:srgbClr val="848E9B"/>
            </a:solidFill>
          </a:ln>
        </p:spPr>
        <p:style>
          <a:lnRef idx="1">
            <a:schemeClr val="accent1"/>
          </a:lnRef>
          <a:fillRef idx="0">
            <a:schemeClr val="accent1"/>
          </a:fillRef>
          <a:effectRef idx="0">
            <a:schemeClr val="accent1"/>
          </a:effectRef>
          <a:fontRef idx="minor">
            <a:schemeClr val="tx1"/>
          </a:fontRef>
        </p:style>
      </p:cxnSp>
      <p:sp>
        <p:nvSpPr>
          <p:cNvPr id="4" name="Nadpis 1">
            <a:extLst>
              <a:ext uri="{FF2B5EF4-FFF2-40B4-BE49-F238E27FC236}">
                <a16:creationId xmlns:a16="http://schemas.microsoft.com/office/drawing/2014/main" id="{65BDEBCD-2F21-F011-7B68-9B46F39BBF75}"/>
              </a:ext>
            </a:extLst>
          </p:cNvPr>
          <p:cNvSpPr txBox="1">
            <a:spLocks/>
          </p:cNvSpPr>
          <p:nvPr/>
        </p:nvSpPr>
        <p:spPr>
          <a:xfrm>
            <a:off x="8261570" y="10007306"/>
            <a:ext cx="1736725" cy="366338"/>
          </a:xfrm>
          <a:prstGeom prst="rect">
            <a:avLst/>
          </a:prstGeom>
        </p:spPr>
        <p:txBody>
          <a:bodyPr vert="horz" lIns="91440" tIns="45720" rIns="91440" bIns="45720" rtlCol="0" anchor="b">
            <a:noAutofit/>
          </a:bodyPr>
          <a:lstStyle>
            <a:lvl1pPr algn="ctr" defTabSz="809976" rtl="0" eaLnBrk="1" latinLnBrk="0" hangingPunct="1">
              <a:lnSpc>
                <a:spcPct val="90000"/>
              </a:lnSpc>
              <a:spcBef>
                <a:spcPct val="0"/>
              </a:spcBef>
              <a:buNone/>
              <a:defRPr sz="5315" kern="1200">
                <a:solidFill>
                  <a:schemeClr val="tx1"/>
                </a:solidFill>
                <a:latin typeface="DINPro-Medium" panose="02000503030000020004" pitchFamily="2" charset="0"/>
                <a:ea typeface="+mj-ea"/>
                <a:cs typeface="+mj-cs"/>
              </a:defRPr>
            </a:lvl1pPr>
          </a:lstStyle>
          <a:p>
            <a:pPr algn="r">
              <a:lnSpc>
                <a:spcPts val="1900"/>
              </a:lnSpc>
            </a:pPr>
            <a:fld id="{62B828D8-490C-4332-AB40-BC61B2F81507}" type="slidenum">
              <a:rPr lang="cs-CZ" sz="1800" spc="30" smtClean="0">
                <a:solidFill>
                  <a:srgbClr val="888B8D"/>
                </a:solidFill>
                <a:latin typeface="Arial" panose="020B0604020202020204" pitchFamily="34" charset="0"/>
                <a:ea typeface="DIN Pro" charset="0"/>
                <a:cs typeface="Arial" panose="020B0604020202020204" pitchFamily="34" charset="0"/>
              </a:rPr>
              <a:t>9</a:t>
            </a:fld>
            <a:endParaRPr lang="cs-CZ" sz="1800" spc="30" dirty="0">
              <a:solidFill>
                <a:srgbClr val="888B8D"/>
              </a:solidFill>
              <a:latin typeface="Arial" panose="020B0604020202020204" pitchFamily="34" charset="0"/>
              <a:ea typeface="DIN Pro" charset="0"/>
              <a:cs typeface="Arial" panose="020B0604020202020204" pitchFamily="34" charset="0"/>
            </a:endParaRPr>
          </a:p>
        </p:txBody>
      </p:sp>
      <p:pic>
        <p:nvPicPr>
          <p:cNvPr id="7" name="Obrázek 6">
            <a:extLst>
              <a:ext uri="{FF2B5EF4-FFF2-40B4-BE49-F238E27FC236}">
                <a16:creationId xmlns:a16="http://schemas.microsoft.com/office/drawing/2014/main" id="{41A28857-8213-E317-2425-52031F298450}"/>
              </a:ext>
            </a:extLst>
          </p:cNvPr>
          <p:cNvPicPr>
            <a:picLocks noChangeAspect="1"/>
          </p:cNvPicPr>
          <p:nvPr/>
        </p:nvPicPr>
        <p:blipFill>
          <a:blip r:embed="rId5"/>
          <a:stretch>
            <a:fillRect/>
          </a:stretch>
        </p:blipFill>
        <p:spPr>
          <a:xfrm>
            <a:off x="1627981" y="2354294"/>
            <a:ext cx="7543800" cy="6991350"/>
          </a:xfrm>
          <a:prstGeom prst="rect">
            <a:avLst/>
          </a:prstGeom>
        </p:spPr>
      </p:pic>
    </p:spTree>
    <p:extLst>
      <p:ext uri="{BB962C8B-B14F-4D97-AF65-F5344CB8AC3E}">
        <p14:creationId xmlns:p14="http://schemas.microsoft.com/office/powerpoint/2010/main" val="17884387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Obrázek 7">
            <a:extLst>
              <a:ext uri="{FF2B5EF4-FFF2-40B4-BE49-F238E27FC236}">
                <a16:creationId xmlns:a16="http://schemas.microsoft.com/office/drawing/2014/main" id="{CD7CD660-806C-1CC4-EEDA-7DF774293FBD}"/>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7150602" y="707652"/>
            <a:ext cx="2847694" cy="553998"/>
          </a:xfrm>
          <a:prstGeom prst="rect">
            <a:avLst/>
          </a:prstGeom>
        </p:spPr>
      </p:pic>
      <p:sp>
        <p:nvSpPr>
          <p:cNvPr id="2" name="Nadpis 1">
            <a:extLst>
              <a:ext uri="{FF2B5EF4-FFF2-40B4-BE49-F238E27FC236}">
                <a16:creationId xmlns:a16="http://schemas.microsoft.com/office/drawing/2014/main" id="{32C45246-DE83-BA18-2F08-C38B6CF715E0}"/>
              </a:ext>
            </a:extLst>
          </p:cNvPr>
          <p:cNvSpPr txBox="1">
            <a:spLocks/>
          </p:cNvSpPr>
          <p:nvPr/>
        </p:nvSpPr>
        <p:spPr>
          <a:xfrm>
            <a:off x="473075" y="9928474"/>
            <a:ext cx="5498246" cy="524002"/>
          </a:xfrm>
          <a:prstGeom prst="rect">
            <a:avLst/>
          </a:prstGeom>
        </p:spPr>
        <p:txBody>
          <a:bodyPr vert="horz" lIns="91440" tIns="45720" rIns="91440" bIns="45720" rtlCol="0" anchor="b">
            <a:noAutofit/>
          </a:bodyPr>
          <a:lstStyle>
            <a:lvl1pPr algn="ctr" defTabSz="809976" rtl="0" eaLnBrk="1" latinLnBrk="0" hangingPunct="1">
              <a:lnSpc>
                <a:spcPct val="90000"/>
              </a:lnSpc>
              <a:spcBef>
                <a:spcPct val="0"/>
              </a:spcBef>
              <a:buNone/>
              <a:defRPr sz="5315" kern="1200">
                <a:solidFill>
                  <a:schemeClr val="tx1"/>
                </a:solidFill>
                <a:latin typeface="DINPro-Medium" panose="02000503030000020004" pitchFamily="2" charset="0"/>
                <a:ea typeface="+mj-ea"/>
                <a:cs typeface="+mj-cs"/>
              </a:defRPr>
            </a:lvl1pPr>
          </a:lstStyle>
          <a:p>
            <a:pPr algn="l">
              <a:lnSpc>
                <a:spcPts val="1900"/>
              </a:lnSpc>
            </a:pPr>
            <a:r>
              <a:rPr lang="cs-CZ" sz="1600" spc="30" dirty="0">
                <a:solidFill>
                  <a:srgbClr val="888B8D"/>
                </a:solidFill>
                <a:latin typeface="Arial" panose="020B0604020202020204" pitchFamily="34" charset="0"/>
                <a:ea typeface="DIN Pro" charset="0"/>
                <a:cs typeface="Arial" panose="020B0604020202020204" pitchFamily="34" charset="0"/>
              </a:rPr>
              <a:t>Nejčastější dotazy na hotline, Jana Bošková</a:t>
            </a:r>
          </a:p>
        </p:txBody>
      </p:sp>
      <p:sp>
        <p:nvSpPr>
          <p:cNvPr id="11" name="Nadpis 1">
            <a:extLst>
              <a:ext uri="{FF2B5EF4-FFF2-40B4-BE49-F238E27FC236}">
                <a16:creationId xmlns:a16="http://schemas.microsoft.com/office/drawing/2014/main" id="{F4051A72-D6E9-2B1F-2A1E-551A51F8EDF6}"/>
              </a:ext>
            </a:extLst>
          </p:cNvPr>
          <p:cNvSpPr txBox="1">
            <a:spLocks/>
          </p:cNvSpPr>
          <p:nvPr>
            <p:custDataLst>
              <p:tags r:id="rId1"/>
            </p:custDataLst>
          </p:nvPr>
        </p:nvSpPr>
        <p:spPr>
          <a:xfrm>
            <a:off x="862680" y="1350940"/>
            <a:ext cx="9143854" cy="553998"/>
          </a:xfrm>
          <a:prstGeom prst="rect">
            <a:avLst/>
          </a:prstGeom>
        </p:spPr>
        <p:txBody>
          <a:bodyPr vert="horz" wrap="square" lIns="0" tIns="0" rIns="0" bIns="0" rtlCol="0" anchor="t" anchorCtr="0">
            <a:spAutoFit/>
          </a:bodyPr>
          <a:lstStyle>
            <a:lvl1pPr algn="l" defTabSz="914400" rtl="0" eaLnBrk="1" latinLnBrk="0" hangingPunct="1">
              <a:lnSpc>
                <a:spcPct val="100000"/>
              </a:lnSpc>
              <a:spcBef>
                <a:spcPct val="0"/>
              </a:spcBef>
              <a:buNone/>
              <a:defRPr sz="3600" kern="1200">
                <a:solidFill>
                  <a:schemeClr val="accent1"/>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cs-CZ" b="0" i="0" u="none" strike="noStrike" kern="1200" cap="none" spc="0" normalizeH="0" baseline="0" noProof="0" dirty="0">
                <a:ln>
                  <a:noFill/>
                </a:ln>
                <a:solidFill>
                  <a:srgbClr val="5D6A7B"/>
                </a:solidFill>
                <a:effectLst/>
                <a:uLnTx/>
                <a:uFillTx/>
                <a:latin typeface="Arial" panose="020B0604020202020204"/>
                <a:ea typeface="+mj-ea"/>
                <a:cs typeface="+mj-cs"/>
              </a:rPr>
              <a:t>DPP a DPČ</a:t>
            </a:r>
          </a:p>
        </p:txBody>
      </p:sp>
      <p:cxnSp>
        <p:nvCxnSpPr>
          <p:cNvPr id="3" name="Přímá spojnice 2">
            <a:extLst>
              <a:ext uri="{FF2B5EF4-FFF2-40B4-BE49-F238E27FC236}">
                <a16:creationId xmlns:a16="http://schemas.microsoft.com/office/drawing/2014/main" id="{CC9FB957-7B76-5EBB-3DFF-D3FD2A0A92F5}"/>
              </a:ext>
            </a:extLst>
          </p:cNvPr>
          <p:cNvCxnSpPr/>
          <p:nvPr/>
        </p:nvCxnSpPr>
        <p:spPr>
          <a:xfrm>
            <a:off x="9998295" y="10007306"/>
            <a:ext cx="8238" cy="366337"/>
          </a:xfrm>
          <a:prstGeom prst="line">
            <a:avLst/>
          </a:prstGeom>
          <a:ln w="12700">
            <a:solidFill>
              <a:srgbClr val="848E9B"/>
            </a:solidFill>
          </a:ln>
        </p:spPr>
        <p:style>
          <a:lnRef idx="1">
            <a:schemeClr val="accent1"/>
          </a:lnRef>
          <a:fillRef idx="0">
            <a:schemeClr val="accent1"/>
          </a:fillRef>
          <a:effectRef idx="0">
            <a:schemeClr val="accent1"/>
          </a:effectRef>
          <a:fontRef idx="minor">
            <a:schemeClr val="tx1"/>
          </a:fontRef>
        </p:style>
      </p:cxnSp>
      <p:sp>
        <p:nvSpPr>
          <p:cNvPr id="4" name="Nadpis 1">
            <a:extLst>
              <a:ext uri="{FF2B5EF4-FFF2-40B4-BE49-F238E27FC236}">
                <a16:creationId xmlns:a16="http://schemas.microsoft.com/office/drawing/2014/main" id="{65BDEBCD-2F21-F011-7B68-9B46F39BBF75}"/>
              </a:ext>
            </a:extLst>
          </p:cNvPr>
          <p:cNvSpPr txBox="1">
            <a:spLocks/>
          </p:cNvSpPr>
          <p:nvPr/>
        </p:nvSpPr>
        <p:spPr>
          <a:xfrm>
            <a:off x="8261570" y="10007306"/>
            <a:ext cx="1736725" cy="366338"/>
          </a:xfrm>
          <a:prstGeom prst="rect">
            <a:avLst/>
          </a:prstGeom>
        </p:spPr>
        <p:txBody>
          <a:bodyPr vert="horz" lIns="91440" tIns="45720" rIns="91440" bIns="45720" rtlCol="0" anchor="b">
            <a:noAutofit/>
          </a:bodyPr>
          <a:lstStyle>
            <a:lvl1pPr algn="ctr" defTabSz="809976" rtl="0" eaLnBrk="1" latinLnBrk="0" hangingPunct="1">
              <a:lnSpc>
                <a:spcPct val="90000"/>
              </a:lnSpc>
              <a:spcBef>
                <a:spcPct val="0"/>
              </a:spcBef>
              <a:buNone/>
              <a:defRPr sz="5315" kern="1200">
                <a:solidFill>
                  <a:schemeClr val="tx1"/>
                </a:solidFill>
                <a:latin typeface="DINPro-Medium" panose="02000503030000020004" pitchFamily="2" charset="0"/>
                <a:ea typeface="+mj-ea"/>
                <a:cs typeface="+mj-cs"/>
              </a:defRPr>
            </a:lvl1pPr>
          </a:lstStyle>
          <a:p>
            <a:pPr algn="r">
              <a:lnSpc>
                <a:spcPts val="1900"/>
              </a:lnSpc>
            </a:pPr>
            <a:fld id="{62B828D8-490C-4332-AB40-BC61B2F81507}" type="slidenum">
              <a:rPr lang="cs-CZ" sz="1800" spc="30" smtClean="0">
                <a:solidFill>
                  <a:srgbClr val="888B8D"/>
                </a:solidFill>
                <a:latin typeface="Arial" panose="020B0604020202020204" pitchFamily="34" charset="0"/>
                <a:ea typeface="DIN Pro" charset="0"/>
                <a:cs typeface="Arial" panose="020B0604020202020204" pitchFamily="34" charset="0"/>
              </a:rPr>
              <a:t>10</a:t>
            </a:fld>
            <a:endParaRPr lang="cs-CZ" sz="1800" spc="30" dirty="0">
              <a:solidFill>
                <a:srgbClr val="888B8D"/>
              </a:solidFill>
              <a:latin typeface="Arial" panose="020B0604020202020204" pitchFamily="34" charset="0"/>
              <a:ea typeface="DIN Pro" charset="0"/>
              <a:cs typeface="Arial" panose="020B0604020202020204" pitchFamily="34" charset="0"/>
            </a:endParaRPr>
          </a:p>
        </p:txBody>
      </p:sp>
      <p:pic>
        <p:nvPicPr>
          <p:cNvPr id="6" name="Obrázek 5">
            <a:extLst>
              <a:ext uri="{FF2B5EF4-FFF2-40B4-BE49-F238E27FC236}">
                <a16:creationId xmlns:a16="http://schemas.microsoft.com/office/drawing/2014/main" id="{34290941-BF57-5A94-10F0-37779E67A310}"/>
              </a:ext>
            </a:extLst>
          </p:cNvPr>
          <p:cNvPicPr>
            <a:picLocks noGrp="1" noRot="1" noChangeAspect="1" noMove="1" noResize="1" noEditPoints="1" noAdjustHandles="1" noChangeArrowheads="1" noChangeShapeType="1" noCrop="1"/>
          </p:cNvPicPr>
          <p:nvPr/>
        </p:nvPicPr>
        <p:blipFill>
          <a:blip r:embed="rId5"/>
          <a:stretch>
            <a:fillRect/>
          </a:stretch>
        </p:blipFill>
        <p:spPr>
          <a:xfrm>
            <a:off x="942181" y="2385219"/>
            <a:ext cx="8915400" cy="6029325"/>
          </a:xfrm>
          <a:prstGeom prst="rect">
            <a:avLst/>
          </a:prstGeom>
        </p:spPr>
      </p:pic>
      <p:sp>
        <p:nvSpPr>
          <p:cNvPr id="9" name="Obdélník 8">
            <a:extLst>
              <a:ext uri="{FF2B5EF4-FFF2-40B4-BE49-F238E27FC236}">
                <a16:creationId xmlns:a16="http://schemas.microsoft.com/office/drawing/2014/main" id="{5793D120-3CA4-E70E-60B9-E681708602B2}"/>
              </a:ext>
            </a:extLst>
          </p:cNvPr>
          <p:cNvSpPr>
            <a:spLocks noGrp="1" noRot="1" noMove="1" noResize="1" noEditPoints="1" noAdjustHandles="1" noChangeArrowheads="1" noChangeShapeType="1"/>
          </p:cNvSpPr>
          <p:nvPr/>
        </p:nvSpPr>
        <p:spPr>
          <a:xfrm>
            <a:off x="6429375" y="5043488"/>
            <a:ext cx="3386138" cy="228600"/>
          </a:xfrm>
          <a:prstGeom prst="rect">
            <a:avLst/>
          </a:prstGeom>
          <a:noFill/>
          <a:ln>
            <a:solidFill>
              <a:srgbClr val="FF0000"/>
            </a:solidFill>
          </a:ln>
        </p:spPr>
        <p:style>
          <a:lnRef idx="0">
            <a:scrgbClr r="0" g="0" b="0"/>
          </a:lnRef>
          <a:fillRef idx="0">
            <a:scrgbClr r="0" g="0" b="0"/>
          </a:fillRef>
          <a:effectRef idx="0">
            <a:scrgbClr r="0" g="0" b="0"/>
          </a:effectRef>
          <a:fontRef idx="minor">
            <a:schemeClr val="lt1"/>
          </a:fontRef>
        </p:style>
        <p:txBody>
          <a:bodyPr rtlCol="0" anchor="ctr"/>
          <a:lstStyle/>
          <a:p>
            <a:pPr algn="ctr"/>
            <a:endParaRPr lang="cs-CZ"/>
          </a:p>
        </p:txBody>
      </p:sp>
      <p:pic>
        <p:nvPicPr>
          <p:cNvPr id="14" name="Obrázek 13">
            <a:extLst>
              <a:ext uri="{FF2B5EF4-FFF2-40B4-BE49-F238E27FC236}">
                <a16:creationId xmlns:a16="http://schemas.microsoft.com/office/drawing/2014/main" id="{F5D87B97-AC47-8B00-66A9-883392789F95}"/>
              </a:ext>
            </a:extLst>
          </p:cNvPr>
          <p:cNvPicPr>
            <a:picLocks noGrp="1" noRot="1" noChangeAspect="1" noMove="1" noResize="1" noEditPoints="1" noAdjustHandles="1" noChangeArrowheads="1" noChangeShapeType="1" noCrop="1"/>
          </p:cNvPicPr>
          <p:nvPr/>
        </p:nvPicPr>
        <p:blipFill>
          <a:blip r:embed="rId6"/>
          <a:stretch>
            <a:fillRect/>
          </a:stretch>
        </p:blipFill>
        <p:spPr>
          <a:xfrm>
            <a:off x="1217784" y="5527675"/>
            <a:ext cx="8907118" cy="3724795"/>
          </a:xfrm>
          <a:prstGeom prst="rect">
            <a:avLst/>
          </a:prstGeom>
        </p:spPr>
      </p:pic>
      <p:sp>
        <p:nvSpPr>
          <p:cNvPr id="15" name="Obdélník 14">
            <a:extLst>
              <a:ext uri="{FF2B5EF4-FFF2-40B4-BE49-F238E27FC236}">
                <a16:creationId xmlns:a16="http://schemas.microsoft.com/office/drawing/2014/main" id="{239F5ABC-33B7-4884-5326-19C74FFABE8E}"/>
              </a:ext>
            </a:extLst>
          </p:cNvPr>
          <p:cNvSpPr>
            <a:spLocks noGrp="1" noRot="1" noMove="1" noResize="1" noEditPoints="1" noAdjustHandles="1" noChangeArrowheads="1" noChangeShapeType="1"/>
          </p:cNvSpPr>
          <p:nvPr/>
        </p:nvSpPr>
        <p:spPr>
          <a:xfrm>
            <a:off x="6738764" y="8185944"/>
            <a:ext cx="3386138" cy="228600"/>
          </a:xfrm>
          <a:prstGeom prst="rect">
            <a:avLst/>
          </a:prstGeom>
          <a:noFill/>
          <a:ln>
            <a:solidFill>
              <a:srgbClr val="FF0000"/>
            </a:solidFill>
          </a:ln>
        </p:spPr>
        <p:style>
          <a:lnRef idx="0">
            <a:scrgbClr r="0" g="0" b="0"/>
          </a:lnRef>
          <a:fillRef idx="0">
            <a:scrgbClr r="0" g="0" b="0"/>
          </a:fillRef>
          <a:effectRef idx="0">
            <a:scrgbClr r="0" g="0" b="0"/>
          </a:effectRef>
          <a:fontRef idx="minor">
            <a:schemeClr val="lt1"/>
          </a:fontRef>
        </p:style>
        <p:txBody>
          <a:bodyPr rtlCol="0" anchor="ctr"/>
          <a:lstStyle/>
          <a:p>
            <a:pPr algn="ctr"/>
            <a:endParaRPr lang="cs-CZ"/>
          </a:p>
        </p:txBody>
      </p:sp>
    </p:spTree>
    <p:extLst>
      <p:ext uri="{BB962C8B-B14F-4D97-AF65-F5344CB8AC3E}">
        <p14:creationId xmlns:p14="http://schemas.microsoft.com/office/powerpoint/2010/main" val="41472142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Obrázek 7">
            <a:extLst>
              <a:ext uri="{FF2B5EF4-FFF2-40B4-BE49-F238E27FC236}">
                <a16:creationId xmlns:a16="http://schemas.microsoft.com/office/drawing/2014/main" id="{CD7CD660-806C-1CC4-EEDA-7DF774293FBD}"/>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7150602" y="707652"/>
            <a:ext cx="2847694" cy="553998"/>
          </a:xfrm>
          <a:prstGeom prst="rect">
            <a:avLst/>
          </a:prstGeom>
        </p:spPr>
      </p:pic>
      <p:sp>
        <p:nvSpPr>
          <p:cNvPr id="2" name="Nadpis 1">
            <a:extLst>
              <a:ext uri="{FF2B5EF4-FFF2-40B4-BE49-F238E27FC236}">
                <a16:creationId xmlns:a16="http://schemas.microsoft.com/office/drawing/2014/main" id="{32C45246-DE83-BA18-2F08-C38B6CF715E0}"/>
              </a:ext>
            </a:extLst>
          </p:cNvPr>
          <p:cNvSpPr txBox="1">
            <a:spLocks/>
          </p:cNvSpPr>
          <p:nvPr/>
        </p:nvSpPr>
        <p:spPr>
          <a:xfrm>
            <a:off x="473075" y="9928474"/>
            <a:ext cx="5498246" cy="524002"/>
          </a:xfrm>
          <a:prstGeom prst="rect">
            <a:avLst/>
          </a:prstGeom>
        </p:spPr>
        <p:txBody>
          <a:bodyPr vert="horz" lIns="91440" tIns="45720" rIns="91440" bIns="45720" rtlCol="0" anchor="b">
            <a:noAutofit/>
          </a:bodyPr>
          <a:lstStyle>
            <a:lvl1pPr algn="ctr" defTabSz="809976" rtl="0" eaLnBrk="1" latinLnBrk="0" hangingPunct="1">
              <a:lnSpc>
                <a:spcPct val="90000"/>
              </a:lnSpc>
              <a:spcBef>
                <a:spcPct val="0"/>
              </a:spcBef>
              <a:buNone/>
              <a:defRPr sz="5315" kern="1200">
                <a:solidFill>
                  <a:schemeClr val="tx1"/>
                </a:solidFill>
                <a:latin typeface="DINPro-Medium" panose="02000503030000020004" pitchFamily="2" charset="0"/>
                <a:ea typeface="+mj-ea"/>
                <a:cs typeface="+mj-cs"/>
              </a:defRPr>
            </a:lvl1pPr>
          </a:lstStyle>
          <a:p>
            <a:pPr algn="l">
              <a:lnSpc>
                <a:spcPts val="1900"/>
              </a:lnSpc>
            </a:pPr>
            <a:r>
              <a:rPr lang="cs-CZ" sz="1600" spc="30" dirty="0">
                <a:solidFill>
                  <a:srgbClr val="888B8D"/>
                </a:solidFill>
                <a:latin typeface="Arial" panose="020B0604020202020204" pitchFamily="34" charset="0"/>
                <a:ea typeface="DIN Pro" charset="0"/>
                <a:cs typeface="Arial" panose="020B0604020202020204" pitchFamily="34" charset="0"/>
              </a:rPr>
              <a:t>Nejčastější dotazy na hotline, Jana Bošková</a:t>
            </a:r>
          </a:p>
        </p:txBody>
      </p:sp>
      <p:sp>
        <p:nvSpPr>
          <p:cNvPr id="11" name="Nadpis 1">
            <a:extLst>
              <a:ext uri="{FF2B5EF4-FFF2-40B4-BE49-F238E27FC236}">
                <a16:creationId xmlns:a16="http://schemas.microsoft.com/office/drawing/2014/main" id="{F4051A72-D6E9-2B1F-2A1E-551A51F8EDF6}"/>
              </a:ext>
            </a:extLst>
          </p:cNvPr>
          <p:cNvSpPr txBox="1">
            <a:spLocks/>
          </p:cNvSpPr>
          <p:nvPr>
            <p:custDataLst>
              <p:tags r:id="rId1"/>
            </p:custDataLst>
          </p:nvPr>
        </p:nvSpPr>
        <p:spPr>
          <a:xfrm>
            <a:off x="862680" y="1350940"/>
            <a:ext cx="9143854" cy="553998"/>
          </a:xfrm>
          <a:prstGeom prst="rect">
            <a:avLst/>
          </a:prstGeom>
        </p:spPr>
        <p:txBody>
          <a:bodyPr vert="horz" wrap="square" lIns="0" tIns="0" rIns="0" bIns="0" rtlCol="0" anchor="t" anchorCtr="0">
            <a:spAutoFit/>
          </a:bodyPr>
          <a:lstStyle>
            <a:lvl1pPr algn="l" defTabSz="914400" rtl="0" eaLnBrk="1" latinLnBrk="0" hangingPunct="1">
              <a:lnSpc>
                <a:spcPct val="100000"/>
              </a:lnSpc>
              <a:spcBef>
                <a:spcPct val="0"/>
              </a:spcBef>
              <a:buNone/>
              <a:defRPr sz="3600" kern="1200">
                <a:solidFill>
                  <a:schemeClr val="accent1"/>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cs-CZ" b="0" i="0" u="none" strike="noStrike" kern="1200" cap="none" spc="0" normalizeH="0" baseline="0" noProof="0" dirty="0">
                <a:ln>
                  <a:noFill/>
                </a:ln>
                <a:solidFill>
                  <a:srgbClr val="5D6A7B"/>
                </a:solidFill>
                <a:effectLst/>
                <a:uLnTx/>
                <a:uFillTx/>
                <a:latin typeface="Arial" panose="020B0604020202020204"/>
                <a:ea typeface="+mj-ea"/>
                <a:cs typeface="+mj-cs"/>
              </a:rPr>
              <a:t>DPP a DPČ</a:t>
            </a:r>
          </a:p>
        </p:txBody>
      </p:sp>
      <p:cxnSp>
        <p:nvCxnSpPr>
          <p:cNvPr id="3" name="Přímá spojnice 2">
            <a:extLst>
              <a:ext uri="{FF2B5EF4-FFF2-40B4-BE49-F238E27FC236}">
                <a16:creationId xmlns:a16="http://schemas.microsoft.com/office/drawing/2014/main" id="{CC9FB957-7B76-5EBB-3DFF-D3FD2A0A92F5}"/>
              </a:ext>
            </a:extLst>
          </p:cNvPr>
          <p:cNvCxnSpPr/>
          <p:nvPr/>
        </p:nvCxnSpPr>
        <p:spPr>
          <a:xfrm>
            <a:off x="9998295" y="10007306"/>
            <a:ext cx="8238" cy="366337"/>
          </a:xfrm>
          <a:prstGeom prst="line">
            <a:avLst/>
          </a:prstGeom>
          <a:ln w="12700">
            <a:solidFill>
              <a:srgbClr val="848E9B"/>
            </a:solidFill>
          </a:ln>
        </p:spPr>
        <p:style>
          <a:lnRef idx="1">
            <a:schemeClr val="accent1"/>
          </a:lnRef>
          <a:fillRef idx="0">
            <a:schemeClr val="accent1"/>
          </a:fillRef>
          <a:effectRef idx="0">
            <a:schemeClr val="accent1"/>
          </a:effectRef>
          <a:fontRef idx="minor">
            <a:schemeClr val="tx1"/>
          </a:fontRef>
        </p:style>
      </p:cxnSp>
      <p:sp>
        <p:nvSpPr>
          <p:cNvPr id="4" name="Nadpis 1">
            <a:extLst>
              <a:ext uri="{FF2B5EF4-FFF2-40B4-BE49-F238E27FC236}">
                <a16:creationId xmlns:a16="http://schemas.microsoft.com/office/drawing/2014/main" id="{65BDEBCD-2F21-F011-7B68-9B46F39BBF75}"/>
              </a:ext>
            </a:extLst>
          </p:cNvPr>
          <p:cNvSpPr txBox="1">
            <a:spLocks/>
          </p:cNvSpPr>
          <p:nvPr/>
        </p:nvSpPr>
        <p:spPr>
          <a:xfrm>
            <a:off x="8261570" y="10007306"/>
            <a:ext cx="1736725" cy="366338"/>
          </a:xfrm>
          <a:prstGeom prst="rect">
            <a:avLst/>
          </a:prstGeom>
        </p:spPr>
        <p:txBody>
          <a:bodyPr vert="horz" lIns="91440" tIns="45720" rIns="91440" bIns="45720" rtlCol="0" anchor="b">
            <a:noAutofit/>
          </a:bodyPr>
          <a:lstStyle>
            <a:lvl1pPr algn="ctr" defTabSz="809976" rtl="0" eaLnBrk="1" latinLnBrk="0" hangingPunct="1">
              <a:lnSpc>
                <a:spcPct val="90000"/>
              </a:lnSpc>
              <a:spcBef>
                <a:spcPct val="0"/>
              </a:spcBef>
              <a:buNone/>
              <a:defRPr sz="5315" kern="1200">
                <a:solidFill>
                  <a:schemeClr val="tx1"/>
                </a:solidFill>
                <a:latin typeface="DINPro-Medium" panose="02000503030000020004" pitchFamily="2" charset="0"/>
                <a:ea typeface="+mj-ea"/>
                <a:cs typeface="+mj-cs"/>
              </a:defRPr>
            </a:lvl1pPr>
          </a:lstStyle>
          <a:p>
            <a:pPr algn="r">
              <a:lnSpc>
                <a:spcPts val="1900"/>
              </a:lnSpc>
            </a:pPr>
            <a:fld id="{62B828D8-490C-4332-AB40-BC61B2F81507}" type="slidenum">
              <a:rPr lang="cs-CZ" sz="1800" spc="30" smtClean="0">
                <a:solidFill>
                  <a:srgbClr val="888B8D"/>
                </a:solidFill>
                <a:latin typeface="Arial" panose="020B0604020202020204" pitchFamily="34" charset="0"/>
                <a:ea typeface="DIN Pro" charset="0"/>
                <a:cs typeface="Arial" panose="020B0604020202020204" pitchFamily="34" charset="0"/>
              </a:rPr>
              <a:t>11</a:t>
            </a:fld>
            <a:endParaRPr lang="cs-CZ" sz="1800" spc="30" dirty="0">
              <a:solidFill>
                <a:srgbClr val="888B8D"/>
              </a:solidFill>
              <a:latin typeface="Arial" panose="020B0604020202020204" pitchFamily="34" charset="0"/>
              <a:ea typeface="DIN Pro" charset="0"/>
              <a:cs typeface="Arial" panose="020B0604020202020204" pitchFamily="34" charset="0"/>
            </a:endParaRPr>
          </a:p>
        </p:txBody>
      </p:sp>
      <p:pic>
        <p:nvPicPr>
          <p:cNvPr id="7" name="Obrázek 6">
            <a:extLst>
              <a:ext uri="{FF2B5EF4-FFF2-40B4-BE49-F238E27FC236}">
                <a16:creationId xmlns:a16="http://schemas.microsoft.com/office/drawing/2014/main" id="{646A16D1-20BB-4AD3-CC64-3A676705CB7F}"/>
              </a:ext>
            </a:extLst>
          </p:cNvPr>
          <p:cNvPicPr>
            <a:picLocks noChangeAspect="1"/>
          </p:cNvPicPr>
          <p:nvPr/>
        </p:nvPicPr>
        <p:blipFill>
          <a:blip r:embed="rId5"/>
          <a:stretch>
            <a:fillRect/>
          </a:stretch>
        </p:blipFill>
        <p:spPr>
          <a:xfrm>
            <a:off x="285906" y="3608715"/>
            <a:ext cx="3448050" cy="4886325"/>
          </a:xfrm>
          <a:prstGeom prst="rect">
            <a:avLst/>
          </a:prstGeom>
        </p:spPr>
      </p:pic>
      <p:pic>
        <p:nvPicPr>
          <p:cNvPr id="12" name="Obrázek 11">
            <a:extLst>
              <a:ext uri="{FF2B5EF4-FFF2-40B4-BE49-F238E27FC236}">
                <a16:creationId xmlns:a16="http://schemas.microsoft.com/office/drawing/2014/main" id="{39844E87-48CA-D873-2E02-AEA56CDD7DDD}"/>
              </a:ext>
            </a:extLst>
          </p:cNvPr>
          <p:cNvPicPr>
            <a:picLocks noChangeAspect="1"/>
          </p:cNvPicPr>
          <p:nvPr/>
        </p:nvPicPr>
        <p:blipFill>
          <a:blip r:embed="rId6"/>
          <a:stretch>
            <a:fillRect/>
          </a:stretch>
        </p:blipFill>
        <p:spPr>
          <a:xfrm>
            <a:off x="3818730" y="1501059"/>
            <a:ext cx="6811326" cy="3181794"/>
          </a:xfrm>
          <a:prstGeom prst="rect">
            <a:avLst/>
          </a:prstGeom>
        </p:spPr>
      </p:pic>
      <p:pic>
        <p:nvPicPr>
          <p:cNvPr id="16" name="Obrázek 15">
            <a:extLst>
              <a:ext uri="{FF2B5EF4-FFF2-40B4-BE49-F238E27FC236}">
                <a16:creationId xmlns:a16="http://schemas.microsoft.com/office/drawing/2014/main" id="{93018853-3482-C087-30C1-24F5A4DE1914}"/>
              </a:ext>
            </a:extLst>
          </p:cNvPr>
          <p:cNvPicPr>
            <a:picLocks noChangeAspect="1"/>
          </p:cNvPicPr>
          <p:nvPr/>
        </p:nvPicPr>
        <p:blipFill>
          <a:blip r:embed="rId7"/>
          <a:stretch>
            <a:fillRect/>
          </a:stretch>
        </p:blipFill>
        <p:spPr>
          <a:xfrm>
            <a:off x="3818730" y="3965824"/>
            <a:ext cx="6819900" cy="5962650"/>
          </a:xfrm>
          <a:prstGeom prst="rect">
            <a:avLst/>
          </a:prstGeom>
        </p:spPr>
      </p:pic>
    </p:spTree>
    <p:extLst>
      <p:ext uri="{BB962C8B-B14F-4D97-AF65-F5344CB8AC3E}">
        <p14:creationId xmlns:p14="http://schemas.microsoft.com/office/powerpoint/2010/main" val="36680136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Obrázek 7">
            <a:extLst>
              <a:ext uri="{FF2B5EF4-FFF2-40B4-BE49-F238E27FC236}">
                <a16:creationId xmlns:a16="http://schemas.microsoft.com/office/drawing/2014/main" id="{CD7CD660-806C-1CC4-EEDA-7DF774293FBD}"/>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7150602" y="707652"/>
            <a:ext cx="2847694" cy="553998"/>
          </a:xfrm>
          <a:prstGeom prst="rect">
            <a:avLst/>
          </a:prstGeom>
        </p:spPr>
      </p:pic>
      <p:sp>
        <p:nvSpPr>
          <p:cNvPr id="2" name="Nadpis 1">
            <a:extLst>
              <a:ext uri="{FF2B5EF4-FFF2-40B4-BE49-F238E27FC236}">
                <a16:creationId xmlns:a16="http://schemas.microsoft.com/office/drawing/2014/main" id="{32C45246-DE83-BA18-2F08-C38B6CF715E0}"/>
              </a:ext>
            </a:extLst>
          </p:cNvPr>
          <p:cNvSpPr txBox="1">
            <a:spLocks/>
          </p:cNvSpPr>
          <p:nvPr/>
        </p:nvSpPr>
        <p:spPr>
          <a:xfrm>
            <a:off x="473075" y="9928474"/>
            <a:ext cx="5498246" cy="524002"/>
          </a:xfrm>
          <a:prstGeom prst="rect">
            <a:avLst/>
          </a:prstGeom>
        </p:spPr>
        <p:txBody>
          <a:bodyPr vert="horz" lIns="91440" tIns="45720" rIns="91440" bIns="45720" rtlCol="0" anchor="b">
            <a:noAutofit/>
          </a:bodyPr>
          <a:lstStyle>
            <a:lvl1pPr algn="ctr" defTabSz="809976" rtl="0" eaLnBrk="1" latinLnBrk="0" hangingPunct="1">
              <a:lnSpc>
                <a:spcPct val="90000"/>
              </a:lnSpc>
              <a:spcBef>
                <a:spcPct val="0"/>
              </a:spcBef>
              <a:buNone/>
              <a:defRPr sz="5315" kern="1200">
                <a:solidFill>
                  <a:schemeClr val="tx1"/>
                </a:solidFill>
                <a:latin typeface="DINPro-Medium" panose="02000503030000020004" pitchFamily="2" charset="0"/>
                <a:ea typeface="+mj-ea"/>
                <a:cs typeface="+mj-cs"/>
              </a:defRPr>
            </a:lvl1pPr>
          </a:lstStyle>
          <a:p>
            <a:pPr algn="l">
              <a:lnSpc>
                <a:spcPts val="1900"/>
              </a:lnSpc>
            </a:pPr>
            <a:r>
              <a:rPr lang="cs-CZ" sz="1600" spc="30" dirty="0">
                <a:solidFill>
                  <a:srgbClr val="888B8D"/>
                </a:solidFill>
                <a:latin typeface="Arial" panose="020B0604020202020204" pitchFamily="34" charset="0"/>
                <a:ea typeface="DIN Pro" charset="0"/>
                <a:cs typeface="Arial" panose="020B0604020202020204" pitchFamily="34" charset="0"/>
              </a:rPr>
              <a:t>Nejčastější dotazy na hotline, Jana Bošková</a:t>
            </a:r>
          </a:p>
        </p:txBody>
      </p:sp>
      <p:sp>
        <p:nvSpPr>
          <p:cNvPr id="11" name="Nadpis 1">
            <a:extLst>
              <a:ext uri="{FF2B5EF4-FFF2-40B4-BE49-F238E27FC236}">
                <a16:creationId xmlns:a16="http://schemas.microsoft.com/office/drawing/2014/main" id="{F4051A72-D6E9-2B1F-2A1E-551A51F8EDF6}"/>
              </a:ext>
            </a:extLst>
          </p:cNvPr>
          <p:cNvSpPr txBox="1">
            <a:spLocks/>
          </p:cNvSpPr>
          <p:nvPr>
            <p:custDataLst>
              <p:tags r:id="rId1"/>
            </p:custDataLst>
          </p:nvPr>
        </p:nvSpPr>
        <p:spPr>
          <a:xfrm>
            <a:off x="862680" y="1350940"/>
            <a:ext cx="9143854" cy="553998"/>
          </a:xfrm>
          <a:prstGeom prst="rect">
            <a:avLst/>
          </a:prstGeom>
        </p:spPr>
        <p:txBody>
          <a:bodyPr vert="horz" wrap="square" lIns="0" tIns="0" rIns="0" bIns="0" rtlCol="0" anchor="t" anchorCtr="0">
            <a:spAutoFit/>
          </a:bodyPr>
          <a:lstStyle>
            <a:lvl1pPr algn="l" defTabSz="914400" rtl="0" eaLnBrk="1" latinLnBrk="0" hangingPunct="1">
              <a:lnSpc>
                <a:spcPct val="100000"/>
              </a:lnSpc>
              <a:spcBef>
                <a:spcPct val="0"/>
              </a:spcBef>
              <a:buNone/>
              <a:defRPr sz="3600" kern="1200">
                <a:solidFill>
                  <a:schemeClr val="accent1"/>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cs-CZ" b="0" i="0" u="none" strike="noStrike" kern="1200" cap="none" spc="0" normalizeH="0" baseline="0" noProof="0" dirty="0">
                <a:ln>
                  <a:noFill/>
                </a:ln>
                <a:solidFill>
                  <a:srgbClr val="5D6A7B"/>
                </a:solidFill>
                <a:effectLst/>
                <a:uLnTx/>
                <a:uFillTx/>
                <a:latin typeface="Arial" panose="020B0604020202020204"/>
                <a:ea typeface="+mj-ea"/>
                <a:cs typeface="+mj-cs"/>
              </a:rPr>
              <a:t>DPP a DPČ</a:t>
            </a:r>
          </a:p>
        </p:txBody>
      </p:sp>
      <p:cxnSp>
        <p:nvCxnSpPr>
          <p:cNvPr id="3" name="Přímá spojnice 2">
            <a:extLst>
              <a:ext uri="{FF2B5EF4-FFF2-40B4-BE49-F238E27FC236}">
                <a16:creationId xmlns:a16="http://schemas.microsoft.com/office/drawing/2014/main" id="{CC9FB957-7B76-5EBB-3DFF-D3FD2A0A92F5}"/>
              </a:ext>
            </a:extLst>
          </p:cNvPr>
          <p:cNvCxnSpPr/>
          <p:nvPr/>
        </p:nvCxnSpPr>
        <p:spPr>
          <a:xfrm>
            <a:off x="9998295" y="10007306"/>
            <a:ext cx="8238" cy="366337"/>
          </a:xfrm>
          <a:prstGeom prst="line">
            <a:avLst/>
          </a:prstGeom>
          <a:ln w="12700">
            <a:solidFill>
              <a:srgbClr val="848E9B"/>
            </a:solidFill>
          </a:ln>
        </p:spPr>
        <p:style>
          <a:lnRef idx="1">
            <a:schemeClr val="accent1"/>
          </a:lnRef>
          <a:fillRef idx="0">
            <a:schemeClr val="accent1"/>
          </a:fillRef>
          <a:effectRef idx="0">
            <a:schemeClr val="accent1"/>
          </a:effectRef>
          <a:fontRef idx="minor">
            <a:schemeClr val="tx1"/>
          </a:fontRef>
        </p:style>
      </p:cxnSp>
      <p:sp>
        <p:nvSpPr>
          <p:cNvPr id="4" name="Nadpis 1">
            <a:extLst>
              <a:ext uri="{FF2B5EF4-FFF2-40B4-BE49-F238E27FC236}">
                <a16:creationId xmlns:a16="http://schemas.microsoft.com/office/drawing/2014/main" id="{65BDEBCD-2F21-F011-7B68-9B46F39BBF75}"/>
              </a:ext>
            </a:extLst>
          </p:cNvPr>
          <p:cNvSpPr txBox="1">
            <a:spLocks/>
          </p:cNvSpPr>
          <p:nvPr/>
        </p:nvSpPr>
        <p:spPr>
          <a:xfrm>
            <a:off x="8261570" y="10007306"/>
            <a:ext cx="1736725" cy="366338"/>
          </a:xfrm>
          <a:prstGeom prst="rect">
            <a:avLst/>
          </a:prstGeom>
        </p:spPr>
        <p:txBody>
          <a:bodyPr vert="horz" lIns="91440" tIns="45720" rIns="91440" bIns="45720" rtlCol="0" anchor="b">
            <a:noAutofit/>
          </a:bodyPr>
          <a:lstStyle>
            <a:lvl1pPr algn="ctr" defTabSz="809976" rtl="0" eaLnBrk="1" latinLnBrk="0" hangingPunct="1">
              <a:lnSpc>
                <a:spcPct val="90000"/>
              </a:lnSpc>
              <a:spcBef>
                <a:spcPct val="0"/>
              </a:spcBef>
              <a:buNone/>
              <a:defRPr sz="5315" kern="1200">
                <a:solidFill>
                  <a:schemeClr val="tx1"/>
                </a:solidFill>
                <a:latin typeface="DINPro-Medium" panose="02000503030000020004" pitchFamily="2" charset="0"/>
                <a:ea typeface="+mj-ea"/>
                <a:cs typeface="+mj-cs"/>
              </a:defRPr>
            </a:lvl1pPr>
          </a:lstStyle>
          <a:p>
            <a:pPr algn="r">
              <a:lnSpc>
                <a:spcPts val="1900"/>
              </a:lnSpc>
            </a:pPr>
            <a:fld id="{62B828D8-490C-4332-AB40-BC61B2F81507}" type="slidenum">
              <a:rPr lang="cs-CZ" sz="1800" spc="30" smtClean="0">
                <a:solidFill>
                  <a:srgbClr val="888B8D"/>
                </a:solidFill>
                <a:latin typeface="Arial" panose="020B0604020202020204" pitchFamily="34" charset="0"/>
                <a:ea typeface="DIN Pro" charset="0"/>
                <a:cs typeface="Arial" panose="020B0604020202020204" pitchFamily="34" charset="0"/>
              </a:rPr>
              <a:t>12</a:t>
            </a:fld>
            <a:endParaRPr lang="cs-CZ" sz="1800" spc="30" dirty="0">
              <a:solidFill>
                <a:srgbClr val="888B8D"/>
              </a:solidFill>
              <a:latin typeface="Arial" panose="020B0604020202020204" pitchFamily="34" charset="0"/>
              <a:ea typeface="DIN Pro" charset="0"/>
              <a:cs typeface="Arial" panose="020B0604020202020204" pitchFamily="34" charset="0"/>
            </a:endParaRPr>
          </a:p>
        </p:txBody>
      </p:sp>
      <p:pic>
        <p:nvPicPr>
          <p:cNvPr id="6" name="Obrázek 5">
            <a:extLst>
              <a:ext uri="{FF2B5EF4-FFF2-40B4-BE49-F238E27FC236}">
                <a16:creationId xmlns:a16="http://schemas.microsoft.com/office/drawing/2014/main" id="{47EBABB4-56D2-F5A4-8B4B-B273706A43C7}"/>
              </a:ext>
            </a:extLst>
          </p:cNvPr>
          <p:cNvPicPr>
            <a:picLocks noChangeAspect="1"/>
          </p:cNvPicPr>
          <p:nvPr/>
        </p:nvPicPr>
        <p:blipFill>
          <a:blip r:embed="rId5"/>
          <a:stretch>
            <a:fillRect/>
          </a:stretch>
        </p:blipFill>
        <p:spPr>
          <a:xfrm>
            <a:off x="473075" y="1994228"/>
            <a:ext cx="6763694" cy="4848902"/>
          </a:xfrm>
          <a:prstGeom prst="rect">
            <a:avLst/>
          </a:prstGeom>
          <a:ln>
            <a:solidFill>
              <a:schemeClr val="tx1"/>
            </a:solidFill>
          </a:ln>
        </p:spPr>
      </p:pic>
      <p:pic>
        <p:nvPicPr>
          <p:cNvPr id="14" name="Obrázek 13">
            <a:extLst>
              <a:ext uri="{FF2B5EF4-FFF2-40B4-BE49-F238E27FC236}">
                <a16:creationId xmlns:a16="http://schemas.microsoft.com/office/drawing/2014/main" id="{F8683AAE-CAFD-6102-F0B9-032F75508C4F}"/>
              </a:ext>
            </a:extLst>
          </p:cNvPr>
          <p:cNvPicPr>
            <a:picLocks noChangeAspect="1"/>
          </p:cNvPicPr>
          <p:nvPr/>
        </p:nvPicPr>
        <p:blipFill>
          <a:blip r:embed="rId6"/>
          <a:stretch>
            <a:fillRect/>
          </a:stretch>
        </p:blipFill>
        <p:spPr>
          <a:xfrm>
            <a:off x="3572520" y="6171153"/>
            <a:ext cx="6754168" cy="3629532"/>
          </a:xfrm>
          <a:prstGeom prst="rect">
            <a:avLst/>
          </a:prstGeom>
          <a:ln>
            <a:solidFill>
              <a:schemeClr val="tx1"/>
            </a:solidFill>
          </a:ln>
        </p:spPr>
      </p:pic>
    </p:spTree>
    <p:extLst>
      <p:ext uri="{BB962C8B-B14F-4D97-AF65-F5344CB8AC3E}">
        <p14:creationId xmlns:p14="http://schemas.microsoft.com/office/powerpoint/2010/main" val="17826296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Obrázek 7">
            <a:extLst>
              <a:ext uri="{FF2B5EF4-FFF2-40B4-BE49-F238E27FC236}">
                <a16:creationId xmlns:a16="http://schemas.microsoft.com/office/drawing/2014/main" id="{CD7CD660-806C-1CC4-EEDA-7DF774293FBD}"/>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7150602" y="707652"/>
            <a:ext cx="2847694" cy="553998"/>
          </a:xfrm>
          <a:prstGeom prst="rect">
            <a:avLst/>
          </a:prstGeom>
        </p:spPr>
      </p:pic>
      <p:sp>
        <p:nvSpPr>
          <p:cNvPr id="2" name="Nadpis 1">
            <a:extLst>
              <a:ext uri="{FF2B5EF4-FFF2-40B4-BE49-F238E27FC236}">
                <a16:creationId xmlns:a16="http://schemas.microsoft.com/office/drawing/2014/main" id="{32C45246-DE83-BA18-2F08-C38B6CF715E0}"/>
              </a:ext>
            </a:extLst>
          </p:cNvPr>
          <p:cNvSpPr txBox="1">
            <a:spLocks/>
          </p:cNvSpPr>
          <p:nvPr/>
        </p:nvSpPr>
        <p:spPr>
          <a:xfrm>
            <a:off x="473075" y="9928474"/>
            <a:ext cx="5498246" cy="524002"/>
          </a:xfrm>
          <a:prstGeom prst="rect">
            <a:avLst/>
          </a:prstGeom>
        </p:spPr>
        <p:txBody>
          <a:bodyPr vert="horz" lIns="91440" tIns="45720" rIns="91440" bIns="45720" rtlCol="0" anchor="b">
            <a:noAutofit/>
          </a:bodyPr>
          <a:lstStyle>
            <a:lvl1pPr algn="ctr" defTabSz="809976" rtl="0" eaLnBrk="1" latinLnBrk="0" hangingPunct="1">
              <a:lnSpc>
                <a:spcPct val="90000"/>
              </a:lnSpc>
              <a:spcBef>
                <a:spcPct val="0"/>
              </a:spcBef>
              <a:buNone/>
              <a:defRPr sz="5315" kern="1200">
                <a:solidFill>
                  <a:schemeClr val="tx1"/>
                </a:solidFill>
                <a:latin typeface="DINPro-Medium" panose="02000503030000020004" pitchFamily="2" charset="0"/>
                <a:ea typeface="+mj-ea"/>
                <a:cs typeface="+mj-cs"/>
              </a:defRPr>
            </a:lvl1pPr>
          </a:lstStyle>
          <a:p>
            <a:pPr algn="l">
              <a:lnSpc>
                <a:spcPts val="1900"/>
              </a:lnSpc>
            </a:pPr>
            <a:r>
              <a:rPr lang="cs-CZ" sz="1600" spc="30" dirty="0">
                <a:solidFill>
                  <a:srgbClr val="888B8D"/>
                </a:solidFill>
                <a:latin typeface="Arial" panose="020B0604020202020204" pitchFamily="34" charset="0"/>
                <a:ea typeface="DIN Pro" charset="0"/>
                <a:cs typeface="Arial" panose="020B0604020202020204" pitchFamily="34" charset="0"/>
              </a:rPr>
              <a:t>Nejčastější dotazy na hotline, Jana Bošková</a:t>
            </a:r>
          </a:p>
        </p:txBody>
      </p:sp>
      <p:sp>
        <p:nvSpPr>
          <p:cNvPr id="11" name="Nadpis 1">
            <a:extLst>
              <a:ext uri="{FF2B5EF4-FFF2-40B4-BE49-F238E27FC236}">
                <a16:creationId xmlns:a16="http://schemas.microsoft.com/office/drawing/2014/main" id="{F4051A72-D6E9-2B1F-2A1E-551A51F8EDF6}"/>
              </a:ext>
            </a:extLst>
          </p:cNvPr>
          <p:cNvSpPr txBox="1">
            <a:spLocks/>
          </p:cNvSpPr>
          <p:nvPr>
            <p:custDataLst>
              <p:tags r:id="rId1"/>
            </p:custDataLst>
          </p:nvPr>
        </p:nvSpPr>
        <p:spPr>
          <a:xfrm>
            <a:off x="862680" y="1350940"/>
            <a:ext cx="9143854" cy="553998"/>
          </a:xfrm>
          <a:prstGeom prst="rect">
            <a:avLst/>
          </a:prstGeom>
        </p:spPr>
        <p:txBody>
          <a:bodyPr vert="horz" wrap="square" lIns="0" tIns="0" rIns="0" bIns="0" rtlCol="0" anchor="t" anchorCtr="0">
            <a:spAutoFit/>
          </a:bodyPr>
          <a:lstStyle>
            <a:lvl1pPr algn="l" defTabSz="914400" rtl="0" eaLnBrk="1" latinLnBrk="0" hangingPunct="1">
              <a:lnSpc>
                <a:spcPct val="100000"/>
              </a:lnSpc>
              <a:spcBef>
                <a:spcPct val="0"/>
              </a:spcBef>
              <a:buNone/>
              <a:defRPr sz="3600" kern="1200">
                <a:solidFill>
                  <a:schemeClr val="accent1"/>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cs-CZ" b="0" i="0" u="none" strike="noStrike" kern="1200" cap="none" spc="0" normalizeH="0" baseline="0" noProof="0" dirty="0">
                <a:ln>
                  <a:noFill/>
                </a:ln>
                <a:solidFill>
                  <a:srgbClr val="5D6A7B"/>
                </a:solidFill>
                <a:effectLst/>
                <a:uLnTx/>
                <a:uFillTx/>
                <a:latin typeface="Arial" panose="020B0604020202020204"/>
                <a:ea typeface="+mj-ea"/>
                <a:cs typeface="+mj-cs"/>
              </a:rPr>
              <a:t>DPP a DPČ</a:t>
            </a:r>
          </a:p>
        </p:txBody>
      </p:sp>
      <p:cxnSp>
        <p:nvCxnSpPr>
          <p:cNvPr id="3" name="Přímá spojnice 2">
            <a:extLst>
              <a:ext uri="{FF2B5EF4-FFF2-40B4-BE49-F238E27FC236}">
                <a16:creationId xmlns:a16="http://schemas.microsoft.com/office/drawing/2014/main" id="{CC9FB957-7B76-5EBB-3DFF-D3FD2A0A92F5}"/>
              </a:ext>
            </a:extLst>
          </p:cNvPr>
          <p:cNvCxnSpPr/>
          <p:nvPr/>
        </p:nvCxnSpPr>
        <p:spPr>
          <a:xfrm>
            <a:off x="9998295" y="10007306"/>
            <a:ext cx="8238" cy="366337"/>
          </a:xfrm>
          <a:prstGeom prst="line">
            <a:avLst/>
          </a:prstGeom>
          <a:ln w="12700">
            <a:solidFill>
              <a:srgbClr val="848E9B"/>
            </a:solidFill>
          </a:ln>
        </p:spPr>
        <p:style>
          <a:lnRef idx="1">
            <a:schemeClr val="accent1"/>
          </a:lnRef>
          <a:fillRef idx="0">
            <a:schemeClr val="accent1"/>
          </a:fillRef>
          <a:effectRef idx="0">
            <a:schemeClr val="accent1"/>
          </a:effectRef>
          <a:fontRef idx="minor">
            <a:schemeClr val="tx1"/>
          </a:fontRef>
        </p:style>
      </p:cxnSp>
      <p:sp>
        <p:nvSpPr>
          <p:cNvPr id="4" name="Nadpis 1">
            <a:extLst>
              <a:ext uri="{FF2B5EF4-FFF2-40B4-BE49-F238E27FC236}">
                <a16:creationId xmlns:a16="http://schemas.microsoft.com/office/drawing/2014/main" id="{65BDEBCD-2F21-F011-7B68-9B46F39BBF75}"/>
              </a:ext>
            </a:extLst>
          </p:cNvPr>
          <p:cNvSpPr txBox="1">
            <a:spLocks/>
          </p:cNvSpPr>
          <p:nvPr/>
        </p:nvSpPr>
        <p:spPr>
          <a:xfrm>
            <a:off x="8261570" y="10007306"/>
            <a:ext cx="1736725" cy="366338"/>
          </a:xfrm>
          <a:prstGeom prst="rect">
            <a:avLst/>
          </a:prstGeom>
        </p:spPr>
        <p:txBody>
          <a:bodyPr vert="horz" lIns="91440" tIns="45720" rIns="91440" bIns="45720" rtlCol="0" anchor="b">
            <a:noAutofit/>
          </a:bodyPr>
          <a:lstStyle>
            <a:lvl1pPr algn="ctr" defTabSz="809976" rtl="0" eaLnBrk="1" latinLnBrk="0" hangingPunct="1">
              <a:lnSpc>
                <a:spcPct val="90000"/>
              </a:lnSpc>
              <a:spcBef>
                <a:spcPct val="0"/>
              </a:spcBef>
              <a:buNone/>
              <a:defRPr sz="5315" kern="1200">
                <a:solidFill>
                  <a:schemeClr val="tx1"/>
                </a:solidFill>
                <a:latin typeface="DINPro-Medium" panose="02000503030000020004" pitchFamily="2" charset="0"/>
                <a:ea typeface="+mj-ea"/>
                <a:cs typeface="+mj-cs"/>
              </a:defRPr>
            </a:lvl1pPr>
          </a:lstStyle>
          <a:p>
            <a:pPr algn="r">
              <a:lnSpc>
                <a:spcPts val="1900"/>
              </a:lnSpc>
            </a:pPr>
            <a:fld id="{62B828D8-490C-4332-AB40-BC61B2F81507}" type="slidenum">
              <a:rPr lang="cs-CZ" sz="1800" spc="30" smtClean="0">
                <a:solidFill>
                  <a:srgbClr val="888B8D"/>
                </a:solidFill>
                <a:latin typeface="Arial" panose="020B0604020202020204" pitchFamily="34" charset="0"/>
                <a:ea typeface="DIN Pro" charset="0"/>
                <a:cs typeface="Arial" panose="020B0604020202020204" pitchFamily="34" charset="0"/>
              </a:rPr>
              <a:t>13</a:t>
            </a:fld>
            <a:endParaRPr lang="cs-CZ" sz="1800" spc="30" dirty="0">
              <a:solidFill>
                <a:srgbClr val="888B8D"/>
              </a:solidFill>
              <a:latin typeface="Arial" panose="020B0604020202020204" pitchFamily="34" charset="0"/>
              <a:ea typeface="DIN Pro" charset="0"/>
              <a:cs typeface="Arial" panose="020B0604020202020204" pitchFamily="34" charset="0"/>
            </a:endParaRPr>
          </a:p>
        </p:txBody>
      </p:sp>
      <p:pic>
        <p:nvPicPr>
          <p:cNvPr id="7" name="Obrázek 6">
            <a:extLst>
              <a:ext uri="{FF2B5EF4-FFF2-40B4-BE49-F238E27FC236}">
                <a16:creationId xmlns:a16="http://schemas.microsoft.com/office/drawing/2014/main" id="{970F4740-66D0-53E0-9D79-ECD2A468275C}"/>
              </a:ext>
            </a:extLst>
          </p:cNvPr>
          <p:cNvPicPr>
            <a:picLocks noChangeAspect="1"/>
          </p:cNvPicPr>
          <p:nvPr/>
        </p:nvPicPr>
        <p:blipFill>
          <a:blip r:embed="rId5"/>
          <a:stretch>
            <a:fillRect/>
          </a:stretch>
        </p:blipFill>
        <p:spPr>
          <a:xfrm>
            <a:off x="862680" y="2166144"/>
            <a:ext cx="7915275" cy="5524500"/>
          </a:xfrm>
          <a:prstGeom prst="rect">
            <a:avLst/>
          </a:prstGeom>
        </p:spPr>
      </p:pic>
      <p:pic>
        <p:nvPicPr>
          <p:cNvPr id="10" name="Obrázek 9">
            <a:extLst>
              <a:ext uri="{FF2B5EF4-FFF2-40B4-BE49-F238E27FC236}">
                <a16:creationId xmlns:a16="http://schemas.microsoft.com/office/drawing/2014/main" id="{226C84B5-A54C-9107-1020-545C0E8717A2}"/>
              </a:ext>
            </a:extLst>
          </p:cNvPr>
          <p:cNvPicPr>
            <a:picLocks noChangeAspect="1"/>
          </p:cNvPicPr>
          <p:nvPr/>
        </p:nvPicPr>
        <p:blipFill>
          <a:blip r:embed="rId6"/>
          <a:stretch>
            <a:fillRect/>
          </a:stretch>
        </p:blipFill>
        <p:spPr>
          <a:xfrm>
            <a:off x="672107" y="6302080"/>
            <a:ext cx="9525000" cy="3705225"/>
          </a:xfrm>
          <a:prstGeom prst="rect">
            <a:avLst/>
          </a:prstGeom>
        </p:spPr>
      </p:pic>
    </p:spTree>
    <p:extLst>
      <p:ext uri="{BB962C8B-B14F-4D97-AF65-F5344CB8AC3E}">
        <p14:creationId xmlns:p14="http://schemas.microsoft.com/office/powerpoint/2010/main" val="25870569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Obrázek 7">
            <a:extLst>
              <a:ext uri="{FF2B5EF4-FFF2-40B4-BE49-F238E27FC236}">
                <a16:creationId xmlns:a16="http://schemas.microsoft.com/office/drawing/2014/main" id="{CD7CD660-806C-1CC4-EEDA-7DF774293FBD}"/>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7150602" y="707652"/>
            <a:ext cx="2847694" cy="553998"/>
          </a:xfrm>
          <a:prstGeom prst="rect">
            <a:avLst/>
          </a:prstGeom>
        </p:spPr>
      </p:pic>
      <p:sp>
        <p:nvSpPr>
          <p:cNvPr id="2" name="Nadpis 1">
            <a:extLst>
              <a:ext uri="{FF2B5EF4-FFF2-40B4-BE49-F238E27FC236}">
                <a16:creationId xmlns:a16="http://schemas.microsoft.com/office/drawing/2014/main" id="{32C45246-DE83-BA18-2F08-C38B6CF715E0}"/>
              </a:ext>
            </a:extLst>
          </p:cNvPr>
          <p:cNvSpPr txBox="1">
            <a:spLocks/>
          </p:cNvSpPr>
          <p:nvPr/>
        </p:nvSpPr>
        <p:spPr>
          <a:xfrm>
            <a:off x="473075" y="9928474"/>
            <a:ext cx="5498246" cy="524002"/>
          </a:xfrm>
          <a:prstGeom prst="rect">
            <a:avLst/>
          </a:prstGeom>
        </p:spPr>
        <p:txBody>
          <a:bodyPr vert="horz" lIns="91440" tIns="45720" rIns="91440" bIns="45720" rtlCol="0" anchor="b">
            <a:noAutofit/>
          </a:bodyPr>
          <a:lstStyle>
            <a:lvl1pPr algn="ctr" defTabSz="809976" rtl="0" eaLnBrk="1" latinLnBrk="0" hangingPunct="1">
              <a:lnSpc>
                <a:spcPct val="90000"/>
              </a:lnSpc>
              <a:spcBef>
                <a:spcPct val="0"/>
              </a:spcBef>
              <a:buNone/>
              <a:defRPr sz="5315" kern="1200">
                <a:solidFill>
                  <a:schemeClr val="tx1"/>
                </a:solidFill>
                <a:latin typeface="DINPro-Medium" panose="02000503030000020004" pitchFamily="2" charset="0"/>
                <a:ea typeface="+mj-ea"/>
                <a:cs typeface="+mj-cs"/>
              </a:defRPr>
            </a:lvl1pPr>
          </a:lstStyle>
          <a:p>
            <a:pPr algn="l">
              <a:lnSpc>
                <a:spcPts val="1900"/>
              </a:lnSpc>
            </a:pPr>
            <a:r>
              <a:rPr lang="cs-CZ" sz="1600" spc="30" dirty="0">
                <a:solidFill>
                  <a:srgbClr val="888B8D"/>
                </a:solidFill>
                <a:latin typeface="Arial" panose="020B0604020202020204" pitchFamily="34" charset="0"/>
                <a:ea typeface="DIN Pro" charset="0"/>
                <a:cs typeface="Arial" panose="020B0604020202020204" pitchFamily="34" charset="0"/>
              </a:rPr>
              <a:t>Nejčastější dotazy na hotline, Jana Bošková</a:t>
            </a:r>
          </a:p>
        </p:txBody>
      </p:sp>
      <p:sp>
        <p:nvSpPr>
          <p:cNvPr id="11" name="Nadpis 1">
            <a:extLst>
              <a:ext uri="{FF2B5EF4-FFF2-40B4-BE49-F238E27FC236}">
                <a16:creationId xmlns:a16="http://schemas.microsoft.com/office/drawing/2014/main" id="{F4051A72-D6E9-2B1F-2A1E-551A51F8EDF6}"/>
              </a:ext>
            </a:extLst>
          </p:cNvPr>
          <p:cNvSpPr txBox="1">
            <a:spLocks/>
          </p:cNvSpPr>
          <p:nvPr>
            <p:custDataLst>
              <p:tags r:id="rId1"/>
            </p:custDataLst>
          </p:nvPr>
        </p:nvSpPr>
        <p:spPr>
          <a:xfrm>
            <a:off x="862680" y="1350940"/>
            <a:ext cx="9143854" cy="553998"/>
          </a:xfrm>
          <a:prstGeom prst="rect">
            <a:avLst/>
          </a:prstGeom>
        </p:spPr>
        <p:txBody>
          <a:bodyPr vert="horz" wrap="square" lIns="0" tIns="0" rIns="0" bIns="0" rtlCol="0" anchor="t" anchorCtr="0">
            <a:spAutoFit/>
          </a:bodyPr>
          <a:lstStyle>
            <a:lvl1pPr algn="l" defTabSz="914400" rtl="0" eaLnBrk="1" latinLnBrk="0" hangingPunct="1">
              <a:lnSpc>
                <a:spcPct val="100000"/>
              </a:lnSpc>
              <a:spcBef>
                <a:spcPct val="0"/>
              </a:spcBef>
              <a:buNone/>
              <a:defRPr sz="3600" kern="1200">
                <a:solidFill>
                  <a:schemeClr val="accent1"/>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cs-CZ" b="0" i="0" u="none" strike="noStrike" kern="1200" cap="none" spc="0" normalizeH="0" baseline="0" noProof="0" dirty="0">
                <a:ln>
                  <a:noFill/>
                </a:ln>
                <a:solidFill>
                  <a:srgbClr val="5D6A7B"/>
                </a:solidFill>
                <a:effectLst/>
                <a:uLnTx/>
                <a:uFillTx/>
                <a:latin typeface="Arial" panose="020B0604020202020204"/>
                <a:ea typeface="+mj-ea"/>
                <a:cs typeface="+mj-cs"/>
              </a:rPr>
              <a:t>DPP a DPČ</a:t>
            </a:r>
          </a:p>
        </p:txBody>
      </p:sp>
      <p:cxnSp>
        <p:nvCxnSpPr>
          <p:cNvPr id="3" name="Přímá spojnice 2">
            <a:extLst>
              <a:ext uri="{FF2B5EF4-FFF2-40B4-BE49-F238E27FC236}">
                <a16:creationId xmlns:a16="http://schemas.microsoft.com/office/drawing/2014/main" id="{CC9FB957-7B76-5EBB-3DFF-D3FD2A0A92F5}"/>
              </a:ext>
            </a:extLst>
          </p:cNvPr>
          <p:cNvCxnSpPr/>
          <p:nvPr/>
        </p:nvCxnSpPr>
        <p:spPr>
          <a:xfrm>
            <a:off x="9998295" y="10007306"/>
            <a:ext cx="8238" cy="366337"/>
          </a:xfrm>
          <a:prstGeom prst="line">
            <a:avLst/>
          </a:prstGeom>
          <a:ln w="12700">
            <a:solidFill>
              <a:srgbClr val="848E9B"/>
            </a:solidFill>
          </a:ln>
        </p:spPr>
        <p:style>
          <a:lnRef idx="1">
            <a:schemeClr val="accent1"/>
          </a:lnRef>
          <a:fillRef idx="0">
            <a:schemeClr val="accent1"/>
          </a:fillRef>
          <a:effectRef idx="0">
            <a:schemeClr val="accent1"/>
          </a:effectRef>
          <a:fontRef idx="minor">
            <a:schemeClr val="tx1"/>
          </a:fontRef>
        </p:style>
      </p:cxnSp>
      <p:sp>
        <p:nvSpPr>
          <p:cNvPr id="4" name="Nadpis 1">
            <a:extLst>
              <a:ext uri="{FF2B5EF4-FFF2-40B4-BE49-F238E27FC236}">
                <a16:creationId xmlns:a16="http://schemas.microsoft.com/office/drawing/2014/main" id="{65BDEBCD-2F21-F011-7B68-9B46F39BBF75}"/>
              </a:ext>
            </a:extLst>
          </p:cNvPr>
          <p:cNvSpPr txBox="1">
            <a:spLocks/>
          </p:cNvSpPr>
          <p:nvPr/>
        </p:nvSpPr>
        <p:spPr>
          <a:xfrm>
            <a:off x="8261570" y="10007306"/>
            <a:ext cx="1736725" cy="366338"/>
          </a:xfrm>
          <a:prstGeom prst="rect">
            <a:avLst/>
          </a:prstGeom>
        </p:spPr>
        <p:txBody>
          <a:bodyPr vert="horz" lIns="91440" tIns="45720" rIns="91440" bIns="45720" rtlCol="0" anchor="b">
            <a:noAutofit/>
          </a:bodyPr>
          <a:lstStyle>
            <a:lvl1pPr algn="ctr" defTabSz="809976" rtl="0" eaLnBrk="1" latinLnBrk="0" hangingPunct="1">
              <a:lnSpc>
                <a:spcPct val="90000"/>
              </a:lnSpc>
              <a:spcBef>
                <a:spcPct val="0"/>
              </a:spcBef>
              <a:buNone/>
              <a:defRPr sz="5315" kern="1200">
                <a:solidFill>
                  <a:schemeClr val="tx1"/>
                </a:solidFill>
                <a:latin typeface="DINPro-Medium" panose="02000503030000020004" pitchFamily="2" charset="0"/>
                <a:ea typeface="+mj-ea"/>
                <a:cs typeface="+mj-cs"/>
              </a:defRPr>
            </a:lvl1pPr>
          </a:lstStyle>
          <a:p>
            <a:pPr algn="r">
              <a:lnSpc>
                <a:spcPts val="1900"/>
              </a:lnSpc>
            </a:pPr>
            <a:fld id="{62B828D8-490C-4332-AB40-BC61B2F81507}" type="slidenum">
              <a:rPr lang="cs-CZ" sz="1800" spc="30" smtClean="0">
                <a:solidFill>
                  <a:srgbClr val="888B8D"/>
                </a:solidFill>
                <a:latin typeface="Arial" panose="020B0604020202020204" pitchFamily="34" charset="0"/>
                <a:ea typeface="DIN Pro" charset="0"/>
                <a:cs typeface="Arial" panose="020B0604020202020204" pitchFamily="34" charset="0"/>
              </a:rPr>
              <a:t>14</a:t>
            </a:fld>
            <a:endParaRPr lang="cs-CZ" sz="1800" spc="30" dirty="0">
              <a:solidFill>
                <a:srgbClr val="888B8D"/>
              </a:solidFill>
              <a:latin typeface="Arial" panose="020B0604020202020204" pitchFamily="34" charset="0"/>
              <a:ea typeface="DIN Pro" charset="0"/>
              <a:cs typeface="Arial" panose="020B0604020202020204" pitchFamily="34" charset="0"/>
            </a:endParaRPr>
          </a:p>
        </p:txBody>
      </p:sp>
      <p:pic>
        <p:nvPicPr>
          <p:cNvPr id="6" name="Obrázek 5">
            <a:extLst>
              <a:ext uri="{FF2B5EF4-FFF2-40B4-BE49-F238E27FC236}">
                <a16:creationId xmlns:a16="http://schemas.microsoft.com/office/drawing/2014/main" id="{57A95E6D-9097-0BBD-CDC0-3FB35AD9F020}"/>
              </a:ext>
            </a:extLst>
          </p:cNvPr>
          <p:cNvPicPr>
            <a:picLocks noChangeAspect="1"/>
          </p:cNvPicPr>
          <p:nvPr/>
        </p:nvPicPr>
        <p:blipFill>
          <a:blip r:embed="rId5"/>
          <a:stretch>
            <a:fillRect/>
          </a:stretch>
        </p:blipFill>
        <p:spPr>
          <a:xfrm>
            <a:off x="637381" y="2172065"/>
            <a:ext cx="9525000" cy="3705225"/>
          </a:xfrm>
          <a:prstGeom prst="rect">
            <a:avLst/>
          </a:prstGeom>
        </p:spPr>
      </p:pic>
      <p:pic>
        <p:nvPicPr>
          <p:cNvPr id="12" name="Obrázek 11">
            <a:extLst>
              <a:ext uri="{FF2B5EF4-FFF2-40B4-BE49-F238E27FC236}">
                <a16:creationId xmlns:a16="http://schemas.microsoft.com/office/drawing/2014/main" id="{7B8FC792-8773-28CE-AD7E-6311F89B3085}"/>
              </a:ext>
            </a:extLst>
          </p:cNvPr>
          <p:cNvPicPr>
            <a:picLocks noChangeAspect="1"/>
          </p:cNvPicPr>
          <p:nvPr/>
        </p:nvPicPr>
        <p:blipFill>
          <a:blip r:embed="rId6"/>
          <a:stretch>
            <a:fillRect/>
          </a:stretch>
        </p:blipFill>
        <p:spPr>
          <a:xfrm>
            <a:off x="1462127" y="6144417"/>
            <a:ext cx="7944959" cy="2591162"/>
          </a:xfrm>
          <a:prstGeom prst="rect">
            <a:avLst/>
          </a:prstGeom>
          <a:ln>
            <a:solidFill>
              <a:schemeClr val="tx1"/>
            </a:solidFill>
          </a:ln>
        </p:spPr>
      </p:pic>
    </p:spTree>
    <p:extLst>
      <p:ext uri="{BB962C8B-B14F-4D97-AF65-F5344CB8AC3E}">
        <p14:creationId xmlns:p14="http://schemas.microsoft.com/office/powerpoint/2010/main" val="1393842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Obrázek 7">
            <a:extLst>
              <a:ext uri="{FF2B5EF4-FFF2-40B4-BE49-F238E27FC236}">
                <a16:creationId xmlns:a16="http://schemas.microsoft.com/office/drawing/2014/main" id="{CD7CD660-806C-1CC4-EEDA-7DF774293FBD}"/>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7150602" y="707652"/>
            <a:ext cx="2847694" cy="553998"/>
          </a:xfrm>
          <a:prstGeom prst="rect">
            <a:avLst/>
          </a:prstGeom>
        </p:spPr>
      </p:pic>
      <p:sp>
        <p:nvSpPr>
          <p:cNvPr id="2" name="Nadpis 1">
            <a:extLst>
              <a:ext uri="{FF2B5EF4-FFF2-40B4-BE49-F238E27FC236}">
                <a16:creationId xmlns:a16="http://schemas.microsoft.com/office/drawing/2014/main" id="{32C45246-DE83-BA18-2F08-C38B6CF715E0}"/>
              </a:ext>
            </a:extLst>
          </p:cNvPr>
          <p:cNvSpPr txBox="1">
            <a:spLocks/>
          </p:cNvSpPr>
          <p:nvPr/>
        </p:nvSpPr>
        <p:spPr>
          <a:xfrm>
            <a:off x="473075" y="9928474"/>
            <a:ext cx="5498246" cy="524002"/>
          </a:xfrm>
          <a:prstGeom prst="rect">
            <a:avLst/>
          </a:prstGeom>
        </p:spPr>
        <p:txBody>
          <a:bodyPr vert="horz" lIns="91440" tIns="45720" rIns="91440" bIns="45720" rtlCol="0" anchor="b">
            <a:noAutofit/>
          </a:bodyPr>
          <a:lstStyle>
            <a:lvl1pPr algn="ctr" defTabSz="809976" rtl="0" eaLnBrk="1" latinLnBrk="0" hangingPunct="1">
              <a:lnSpc>
                <a:spcPct val="90000"/>
              </a:lnSpc>
              <a:spcBef>
                <a:spcPct val="0"/>
              </a:spcBef>
              <a:buNone/>
              <a:defRPr sz="5315" kern="1200">
                <a:solidFill>
                  <a:schemeClr val="tx1"/>
                </a:solidFill>
                <a:latin typeface="DINPro-Medium" panose="02000503030000020004" pitchFamily="2" charset="0"/>
                <a:ea typeface="+mj-ea"/>
                <a:cs typeface="+mj-cs"/>
              </a:defRPr>
            </a:lvl1pPr>
          </a:lstStyle>
          <a:p>
            <a:pPr algn="l">
              <a:lnSpc>
                <a:spcPts val="1900"/>
              </a:lnSpc>
            </a:pPr>
            <a:r>
              <a:rPr lang="cs-CZ" sz="1600" spc="30" dirty="0">
                <a:solidFill>
                  <a:srgbClr val="888B8D"/>
                </a:solidFill>
                <a:latin typeface="Arial" panose="020B0604020202020204" pitchFamily="34" charset="0"/>
                <a:ea typeface="DIN Pro" charset="0"/>
                <a:cs typeface="Arial" panose="020B0604020202020204" pitchFamily="34" charset="0"/>
              </a:rPr>
              <a:t>Nejčastější dotazy na hotline, Jana Bošková</a:t>
            </a:r>
          </a:p>
        </p:txBody>
      </p:sp>
      <p:sp>
        <p:nvSpPr>
          <p:cNvPr id="11" name="Nadpis 1">
            <a:extLst>
              <a:ext uri="{FF2B5EF4-FFF2-40B4-BE49-F238E27FC236}">
                <a16:creationId xmlns:a16="http://schemas.microsoft.com/office/drawing/2014/main" id="{F4051A72-D6E9-2B1F-2A1E-551A51F8EDF6}"/>
              </a:ext>
            </a:extLst>
          </p:cNvPr>
          <p:cNvSpPr txBox="1">
            <a:spLocks/>
          </p:cNvSpPr>
          <p:nvPr>
            <p:custDataLst>
              <p:tags r:id="rId1"/>
            </p:custDataLst>
          </p:nvPr>
        </p:nvSpPr>
        <p:spPr>
          <a:xfrm>
            <a:off x="862680" y="1350940"/>
            <a:ext cx="9143854" cy="553998"/>
          </a:xfrm>
          <a:prstGeom prst="rect">
            <a:avLst/>
          </a:prstGeom>
        </p:spPr>
        <p:txBody>
          <a:bodyPr vert="horz" wrap="square" lIns="0" tIns="0" rIns="0" bIns="0" rtlCol="0" anchor="t" anchorCtr="0">
            <a:spAutoFit/>
          </a:bodyPr>
          <a:lstStyle>
            <a:lvl1pPr algn="l" defTabSz="914400" rtl="0" eaLnBrk="1" latinLnBrk="0" hangingPunct="1">
              <a:lnSpc>
                <a:spcPct val="100000"/>
              </a:lnSpc>
              <a:spcBef>
                <a:spcPct val="0"/>
              </a:spcBef>
              <a:buNone/>
              <a:defRPr sz="3600" kern="1200">
                <a:solidFill>
                  <a:schemeClr val="accent1"/>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cs-CZ" b="0" i="0" u="none" strike="noStrike" kern="1200" cap="none" spc="0" normalizeH="0" baseline="0" noProof="0" dirty="0">
                <a:ln>
                  <a:noFill/>
                </a:ln>
                <a:solidFill>
                  <a:srgbClr val="5D6A7B"/>
                </a:solidFill>
                <a:effectLst/>
                <a:uLnTx/>
                <a:uFillTx/>
                <a:latin typeface="Arial" panose="020B0604020202020204"/>
                <a:ea typeface="+mj-ea"/>
                <a:cs typeface="+mj-cs"/>
              </a:rPr>
              <a:t>DPP a DPČ</a:t>
            </a:r>
          </a:p>
        </p:txBody>
      </p:sp>
      <p:cxnSp>
        <p:nvCxnSpPr>
          <p:cNvPr id="3" name="Přímá spojnice 2">
            <a:extLst>
              <a:ext uri="{FF2B5EF4-FFF2-40B4-BE49-F238E27FC236}">
                <a16:creationId xmlns:a16="http://schemas.microsoft.com/office/drawing/2014/main" id="{CC9FB957-7B76-5EBB-3DFF-D3FD2A0A92F5}"/>
              </a:ext>
            </a:extLst>
          </p:cNvPr>
          <p:cNvCxnSpPr/>
          <p:nvPr/>
        </p:nvCxnSpPr>
        <p:spPr>
          <a:xfrm>
            <a:off x="9998295" y="10007306"/>
            <a:ext cx="8238" cy="366337"/>
          </a:xfrm>
          <a:prstGeom prst="line">
            <a:avLst/>
          </a:prstGeom>
          <a:ln w="12700">
            <a:solidFill>
              <a:srgbClr val="848E9B"/>
            </a:solidFill>
          </a:ln>
        </p:spPr>
        <p:style>
          <a:lnRef idx="1">
            <a:schemeClr val="accent1"/>
          </a:lnRef>
          <a:fillRef idx="0">
            <a:schemeClr val="accent1"/>
          </a:fillRef>
          <a:effectRef idx="0">
            <a:schemeClr val="accent1"/>
          </a:effectRef>
          <a:fontRef idx="minor">
            <a:schemeClr val="tx1"/>
          </a:fontRef>
        </p:style>
      </p:cxnSp>
      <p:sp>
        <p:nvSpPr>
          <p:cNvPr id="4" name="Nadpis 1">
            <a:extLst>
              <a:ext uri="{FF2B5EF4-FFF2-40B4-BE49-F238E27FC236}">
                <a16:creationId xmlns:a16="http://schemas.microsoft.com/office/drawing/2014/main" id="{65BDEBCD-2F21-F011-7B68-9B46F39BBF75}"/>
              </a:ext>
            </a:extLst>
          </p:cNvPr>
          <p:cNvSpPr txBox="1">
            <a:spLocks/>
          </p:cNvSpPr>
          <p:nvPr/>
        </p:nvSpPr>
        <p:spPr>
          <a:xfrm>
            <a:off x="8261570" y="10007306"/>
            <a:ext cx="1736725" cy="366338"/>
          </a:xfrm>
          <a:prstGeom prst="rect">
            <a:avLst/>
          </a:prstGeom>
        </p:spPr>
        <p:txBody>
          <a:bodyPr vert="horz" lIns="91440" tIns="45720" rIns="91440" bIns="45720" rtlCol="0" anchor="b">
            <a:noAutofit/>
          </a:bodyPr>
          <a:lstStyle>
            <a:lvl1pPr algn="ctr" defTabSz="809976" rtl="0" eaLnBrk="1" latinLnBrk="0" hangingPunct="1">
              <a:lnSpc>
                <a:spcPct val="90000"/>
              </a:lnSpc>
              <a:spcBef>
                <a:spcPct val="0"/>
              </a:spcBef>
              <a:buNone/>
              <a:defRPr sz="5315" kern="1200">
                <a:solidFill>
                  <a:schemeClr val="tx1"/>
                </a:solidFill>
                <a:latin typeface="DINPro-Medium" panose="02000503030000020004" pitchFamily="2" charset="0"/>
                <a:ea typeface="+mj-ea"/>
                <a:cs typeface="+mj-cs"/>
              </a:defRPr>
            </a:lvl1pPr>
          </a:lstStyle>
          <a:p>
            <a:pPr algn="r">
              <a:lnSpc>
                <a:spcPts val="1900"/>
              </a:lnSpc>
            </a:pPr>
            <a:fld id="{62B828D8-490C-4332-AB40-BC61B2F81507}" type="slidenum">
              <a:rPr lang="cs-CZ" sz="1800" spc="30" smtClean="0">
                <a:solidFill>
                  <a:srgbClr val="888B8D"/>
                </a:solidFill>
                <a:latin typeface="Arial" panose="020B0604020202020204" pitchFamily="34" charset="0"/>
                <a:ea typeface="DIN Pro" charset="0"/>
                <a:cs typeface="Arial" panose="020B0604020202020204" pitchFamily="34" charset="0"/>
              </a:rPr>
              <a:t>15</a:t>
            </a:fld>
            <a:endParaRPr lang="cs-CZ" sz="1800" spc="30" dirty="0">
              <a:solidFill>
                <a:srgbClr val="888B8D"/>
              </a:solidFill>
              <a:latin typeface="Arial" panose="020B0604020202020204" pitchFamily="34" charset="0"/>
              <a:ea typeface="DIN Pro" charset="0"/>
              <a:cs typeface="Arial" panose="020B0604020202020204" pitchFamily="34" charset="0"/>
            </a:endParaRPr>
          </a:p>
        </p:txBody>
      </p:sp>
      <p:pic>
        <p:nvPicPr>
          <p:cNvPr id="7" name="Obrázek 6">
            <a:extLst>
              <a:ext uri="{FF2B5EF4-FFF2-40B4-BE49-F238E27FC236}">
                <a16:creationId xmlns:a16="http://schemas.microsoft.com/office/drawing/2014/main" id="{62D20405-A7F0-3D6C-3C67-3AD9DB29A121}"/>
              </a:ext>
            </a:extLst>
          </p:cNvPr>
          <p:cNvPicPr>
            <a:picLocks noChangeAspect="1"/>
          </p:cNvPicPr>
          <p:nvPr/>
        </p:nvPicPr>
        <p:blipFill>
          <a:blip r:embed="rId5"/>
          <a:stretch>
            <a:fillRect/>
          </a:stretch>
        </p:blipFill>
        <p:spPr>
          <a:xfrm>
            <a:off x="642144" y="2902772"/>
            <a:ext cx="8115300" cy="2562225"/>
          </a:xfrm>
          <a:prstGeom prst="rect">
            <a:avLst/>
          </a:prstGeom>
          <a:ln>
            <a:solidFill>
              <a:schemeClr val="tx1"/>
            </a:solidFill>
          </a:ln>
        </p:spPr>
      </p:pic>
      <p:pic>
        <p:nvPicPr>
          <p:cNvPr id="10" name="Obrázek 9">
            <a:extLst>
              <a:ext uri="{FF2B5EF4-FFF2-40B4-BE49-F238E27FC236}">
                <a16:creationId xmlns:a16="http://schemas.microsoft.com/office/drawing/2014/main" id="{C166F367-DBE5-5FC7-B942-480AD726D32E}"/>
              </a:ext>
            </a:extLst>
          </p:cNvPr>
          <p:cNvPicPr>
            <a:picLocks noChangeAspect="1"/>
          </p:cNvPicPr>
          <p:nvPr/>
        </p:nvPicPr>
        <p:blipFill>
          <a:blip r:embed="rId6"/>
          <a:stretch>
            <a:fillRect/>
          </a:stretch>
        </p:blipFill>
        <p:spPr>
          <a:xfrm>
            <a:off x="1882995" y="5761831"/>
            <a:ext cx="8115300" cy="2562225"/>
          </a:xfrm>
          <a:prstGeom prst="rect">
            <a:avLst/>
          </a:prstGeom>
          <a:ln>
            <a:solidFill>
              <a:schemeClr val="tx1"/>
            </a:solidFill>
          </a:ln>
        </p:spPr>
      </p:pic>
      <p:pic>
        <p:nvPicPr>
          <p:cNvPr id="14" name="Obrázek 13">
            <a:extLst>
              <a:ext uri="{FF2B5EF4-FFF2-40B4-BE49-F238E27FC236}">
                <a16:creationId xmlns:a16="http://schemas.microsoft.com/office/drawing/2014/main" id="{1B010F84-62F3-1860-5726-8F3F577718D2}"/>
              </a:ext>
            </a:extLst>
          </p:cNvPr>
          <p:cNvPicPr>
            <a:picLocks noChangeAspect="1"/>
          </p:cNvPicPr>
          <p:nvPr/>
        </p:nvPicPr>
        <p:blipFill>
          <a:blip r:embed="rId7"/>
          <a:stretch>
            <a:fillRect/>
          </a:stretch>
        </p:blipFill>
        <p:spPr>
          <a:xfrm>
            <a:off x="5042324" y="8670311"/>
            <a:ext cx="2133898" cy="495369"/>
          </a:xfrm>
          <a:prstGeom prst="rect">
            <a:avLst/>
          </a:prstGeom>
          <a:ln>
            <a:solidFill>
              <a:schemeClr val="tx1"/>
            </a:solidFill>
          </a:ln>
        </p:spPr>
      </p:pic>
    </p:spTree>
    <p:extLst>
      <p:ext uri="{BB962C8B-B14F-4D97-AF65-F5344CB8AC3E}">
        <p14:creationId xmlns:p14="http://schemas.microsoft.com/office/powerpoint/2010/main" val="39883512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Obrázek 7">
            <a:extLst>
              <a:ext uri="{FF2B5EF4-FFF2-40B4-BE49-F238E27FC236}">
                <a16:creationId xmlns:a16="http://schemas.microsoft.com/office/drawing/2014/main" id="{CD7CD660-806C-1CC4-EEDA-7DF774293FBD}"/>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7150602" y="707652"/>
            <a:ext cx="2847694" cy="553998"/>
          </a:xfrm>
          <a:prstGeom prst="rect">
            <a:avLst/>
          </a:prstGeom>
        </p:spPr>
      </p:pic>
      <p:sp>
        <p:nvSpPr>
          <p:cNvPr id="2" name="Nadpis 1">
            <a:extLst>
              <a:ext uri="{FF2B5EF4-FFF2-40B4-BE49-F238E27FC236}">
                <a16:creationId xmlns:a16="http://schemas.microsoft.com/office/drawing/2014/main" id="{32C45246-DE83-BA18-2F08-C38B6CF715E0}"/>
              </a:ext>
            </a:extLst>
          </p:cNvPr>
          <p:cNvSpPr txBox="1">
            <a:spLocks/>
          </p:cNvSpPr>
          <p:nvPr/>
        </p:nvSpPr>
        <p:spPr>
          <a:xfrm>
            <a:off x="473075" y="9928474"/>
            <a:ext cx="5498246" cy="524002"/>
          </a:xfrm>
          <a:prstGeom prst="rect">
            <a:avLst/>
          </a:prstGeom>
        </p:spPr>
        <p:txBody>
          <a:bodyPr vert="horz" lIns="91440" tIns="45720" rIns="91440" bIns="45720" rtlCol="0" anchor="b">
            <a:noAutofit/>
          </a:bodyPr>
          <a:lstStyle>
            <a:lvl1pPr algn="ctr" defTabSz="809976" rtl="0" eaLnBrk="1" latinLnBrk="0" hangingPunct="1">
              <a:lnSpc>
                <a:spcPct val="90000"/>
              </a:lnSpc>
              <a:spcBef>
                <a:spcPct val="0"/>
              </a:spcBef>
              <a:buNone/>
              <a:defRPr sz="5315" kern="1200">
                <a:solidFill>
                  <a:schemeClr val="tx1"/>
                </a:solidFill>
                <a:latin typeface="DINPro-Medium" panose="02000503030000020004" pitchFamily="2" charset="0"/>
                <a:ea typeface="+mj-ea"/>
                <a:cs typeface="+mj-cs"/>
              </a:defRPr>
            </a:lvl1pPr>
          </a:lstStyle>
          <a:p>
            <a:pPr algn="l">
              <a:lnSpc>
                <a:spcPts val="1900"/>
              </a:lnSpc>
            </a:pPr>
            <a:r>
              <a:rPr lang="cs-CZ" sz="1600" spc="30" dirty="0">
                <a:solidFill>
                  <a:srgbClr val="888B8D"/>
                </a:solidFill>
                <a:latin typeface="Arial" panose="020B0604020202020204" pitchFamily="34" charset="0"/>
                <a:ea typeface="DIN Pro" charset="0"/>
                <a:cs typeface="Arial" panose="020B0604020202020204" pitchFamily="34" charset="0"/>
              </a:rPr>
              <a:t>Nejčastější dotazy na hotline, Jana Bošková</a:t>
            </a:r>
          </a:p>
        </p:txBody>
      </p:sp>
      <p:sp>
        <p:nvSpPr>
          <p:cNvPr id="11" name="Nadpis 1">
            <a:extLst>
              <a:ext uri="{FF2B5EF4-FFF2-40B4-BE49-F238E27FC236}">
                <a16:creationId xmlns:a16="http://schemas.microsoft.com/office/drawing/2014/main" id="{F4051A72-D6E9-2B1F-2A1E-551A51F8EDF6}"/>
              </a:ext>
            </a:extLst>
          </p:cNvPr>
          <p:cNvSpPr txBox="1">
            <a:spLocks/>
          </p:cNvSpPr>
          <p:nvPr>
            <p:custDataLst>
              <p:tags r:id="rId1"/>
            </p:custDataLst>
          </p:nvPr>
        </p:nvSpPr>
        <p:spPr>
          <a:xfrm>
            <a:off x="862680" y="1350940"/>
            <a:ext cx="9143854" cy="553998"/>
          </a:xfrm>
          <a:prstGeom prst="rect">
            <a:avLst/>
          </a:prstGeom>
        </p:spPr>
        <p:txBody>
          <a:bodyPr vert="horz" wrap="square" lIns="0" tIns="0" rIns="0" bIns="0" rtlCol="0" anchor="t" anchorCtr="0">
            <a:spAutoFit/>
          </a:bodyPr>
          <a:lstStyle>
            <a:lvl1pPr algn="l" defTabSz="914400" rtl="0" eaLnBrk="1" latinLnBrk="0" hangingPunct="1">
              <a:lnSpc>
                <a:spcPct val="100000"/>
              </a:lnSpc>
              <a:spcBef>
                <a:spcPct val="0"/>
              </a:spcBef>
              <a:buNone/>
              <a:defRPr sz="3600" kern="1200">
                <a:solidFill>
                  <a:schemeClr val="accent1"/>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cs-CZ" b="0" i="0" u="none" strike="noStrike" kern="1200" cap="none" spc="0" normalizeH="0" baseline="0" noProof="0" dirty="0">
                <a:ln>
                  <a:noFill/>
                </a:ln>
                <a:solidFill>
                  <a:srgbClr val="5D6A7B"/>
                </a:solidFill>
                <a:effectLst/>
                <a:uLnTx/>
                <a:uFillTx/>
                <a:latin typeface="Arial" panose="020B0604020202020204"/>
                <a:ea typeface="+mj-ea"/>
                <a:cs typeface="+mj-cs"/>
              </a:rPr>
              <a:t>DPP a DPČ</a:t>
            </a:r>
          </a:p>
        </p:txBody>
      </p:sp>
      <p:cxnSp>
        <p:nvCxnSpPr>
          <p:cNvPr id="3" name="Přímá spojnice 2">
            <a:extLst>
              <a:ext uri="{FF2B5EF4-FFF2-40B4-BE49-F238E27FC236}">
                <a16:creationId xmlns:a16="http://schemas.microsoft.com/office/drawing/2014/main" id="{CC9FB957-7B76-5EBB-3DFF-D3FD2A0A92F5}"/>
              </a:ext>
            </a:extLst>
          </p:cNvPr>
          <p:cNvCxnSpPr/>
          <p:nvPr/>
        </p:nvCxnSpPr>
        <p:spPr>
          <a:xfrm>
            <a:off x="9998295" y="10007306"/>
            <a:ext cx="8238" cy="366337"/>
          </a:xfrm>
          <a:prstGeom prst="line">
            <a:avLst/>
          </a:prstGeom>
          <a:ln w="12700">
            <a:solidFill>
              <a:srgbClr val="848E9B"/>
            </a:solidFill>
          </a:ln>
        </p:spPr>
        <p:style>
          <a:lnRef idx="1">
            <a:schemeClr val="accent1"/>
          </a:lnRef>
          <a:fillRef idx="0">
            <a:schemeClr val="accent1"/>
          </a:fillRef>
          <a:effectRef idx="0">
            <a:schemeClr val="accent1"/>
          </a:effectRef>
          <a:fontRef idx="minor">
            <a:schemeClr val="tx1"/>
          </a:fontRef>
        </p:style>
      </p:cxnSp>
      <p:sp>
        <p:nvSpPr>
          <p:cNvPr id="4" name="Nadpis 1">
            <a:extLst>
              <a:ext uri="{FF2B5EF4-FFF2-40B4-BE49-F238E27FC236}">
                <a16:creationId xmlns:a16="http://schemas.microsoft.com/office/drawing/2014/main" id="{65BDEBCD-2F21-F011-7B68-9B46F39BBF75}"/>
              </a:ext>
            </a:extLst>
          </p:cNvPr>
          <p:cNvSpPr txBox="1">
            <a:spLocks/>
          </p:cNvSpPr>
          <p:nvPr/>
        </p:nvSpPr>
        <p:spPr>
          <a:xfrm>
            <a:off x="8261570" y="10007306"/>
            <a:ext cx="1736725" cy="366338"/>
          </a:xfrm>
          <a:prstGeom prst="rect">
            <a:avLst/>
          </a:prstGeom>
        </p:spPr>
        <p:txBody>
          <a:bodyPr vert="horz" lIns="91440" tIns="45720" rIns="91440" bIns="45720" rtlCol="0" anchor="b">
            <a:noAutofit/>
          </a:bodyPr>
          <a:lstStyle>
            <a:lvl1pPr algn="ctr" defTabSz="809976" rtl="0" eaLnBrk="1" latinLnBrk="0" hangingPunct="1">
              <a:lnSpc>
                <a:spcPct val="90000"/>
              </a:lnSpc>
              <a:spcBef>
                <a:spcPct val="0"/>
              </a:spcBef>
              <a:buNone/>
              <a:defRPr sz="5315" kern="1200">
                <a:solidFill>
                  <a:schemeClr val="tx1"/>
                </a:solidFill>
                <a:latin typeface="DINPro-Medium" panose="02000503030000020004" pitchFamily="2" charset="0"/>
                <a:ea typeface="+mj-ea"/>
                <a:cs typeface="+mj-cs"/>
              </a:defRPr>
            </a:lvl1pPr>
          </a:lstStyle>
          <a:p>
            <a:pPr algn="r">
              <a:lnSpc>
                <a:spcPts val="1900"/>
              </a:lnSpc>
            </a:pPr>
            <a:fld id="{62B828D8-490C-4332-AB40-BC61B2F81507}" type="slidenum">
              <a:rPr lang="cs-CZ" sz="1800" spc="30" smtClean="0">
                <a:solidFill>
                  <a:srgbClr val="888B8D"/>
                </a:solidFill>
                <a:latin typeface="Arial" panose="020B0604020202020204" pitchFamily="34" charset="0"/>
                <a:ea typeface="DIN Pro" charset="0"/>
                <a:cs typeface="Arial" panose="020B0604020202020204" pitchFamily="34" charset="0"/>
              </a:rPr>
              <a:t>16</a:t>
            </a:fld>
            <a:endParaRPr lang="cs-CZ" sz="1800" spc="30" dirty="0">
              <a:solidFill>
                <a:srgbClr val="888B8D"/>
              </a:solidFill>
              <a:latin typeface="Arial" panose="020B0604020202020204" pitchFamily="34" charset="0"/>
              <a:ea typeface="DIN Pro" charset="0"/>
              <a:cs typeface="Arial" panose="020B0604020202020204" pitchFamily="34" charset="0"/>
            </a:endParaRPr>
          </a:p>
        </p:txBody>
      </p:sp>
      <p:pic>
        <p:nvPicPr>
          <p:cNvPr id="6" name="Obrázek 5">
            <a:extLst>
              <a:ext uri="{FF2B5EF4-FFF2-40B4-BE49-F238E27FC236}">
                <a16:creationId xmlns:a16="http://schemas.microsoft.com/office/drawing/2014/main" id="{47EE4870-6843-C154-EB51-3FF7AD2DECE5}"/>
              </a:ext>
            </a:extLst>
          </p:cNvPr>
          <p:cNvPicPr>
            <a:picLocks noChangeAspect="1"/>
          </p:cNvPicPr>
          <p:nvPr/>
        </p:nvPicPr>
        <p:blipFill>
          <a:blip r:embed="rId5"/>
          <a:stretch>
            <a:fillRect/>
          </a:stretch>
        </p:blipFill>
        <p:spPr>
          <a:xfrm>
            <a:off x="862680" y="2208661"/>
            <a:ext cx="5477639" cy="4953691"/>
          </a:xfrm>
          <a:prstGeom prst="rect">
            <a:avLst/>
          </a:prstGeom>
          <a:ln>
            <a:solidFill>
              <a:schemeClr val="tx1"/>
            </a:solidFill>
          </a:ln>
        </p:spPr>
      </p:pic>
      <p:pic>
        <p:nvPicPr>
          <p:cNvPr id="12" name="Obrázek 11">
            <a:extLst>
              <a:ext uri="{FF2B5EF4-FFF2-40B4-BE49-F238E27FC236}">
                <a16:creationId xmlns:a16="http://schemas.microsoft.com/office/drawing/2014/main" id="{7D94DB7F-A847-FAC4-6643-0D9E77A76AA9}"/>
              </a:ext>
            </a:extLst>
          </p:cNvPr>
          <p:cNvPicPr>
            <a:picLocks noChangeAspect="1"/>
          </p:cNvPicPr>
          <p:nvPr/>
        </p:nvPicPr>
        <p:blipFill>
          <a:blip r:embed="rId6"/>
          <a:stretch>
            <a:fillRect/>
          </a:stretch>
        </p:blipFill>
        <p:spPr>
          <a:xfrm>
            <a:off x="2094141" y="7371732"/>
            <a:ext cx="8097380" cy="2438740"/>
          </a:xfrm>
          <a:prstGeom prst="rect">
            <a:avLst/>
          </a:prstGeom>
          <a:ln>
            <a:solidFill>
              <a:schemeClr val="tx1"/>
            </a:solidFill>
          </a:ln>
        </p:spPr>
      </p:pic>
    </p:spTree>
    <p:extLst>
      <p:ext uri="{BB962C8B-B14F-4D97-AF65-F5344CB8AC3E}">
        <p14:creationId xmlns:p14="http://schemas.microsoft.com/office/powerpoint/2010/main" val="25307996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Obrázek 7">
            <a:extLst>
              <a:ext uri="{FF2B5EF4-FFF2-40B4-BE49-F238E27FC236}">
                <a16:creationId xmlns:a16="http://schemas.microsoft.com/office/drawing/2014/main" id="{CD7CD660-806C-1CC4-EEDA-7DF774293FBD}"/>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7150602" y="707652"/>
            <a:ext cx="2847694" cy="553998"/>
          </a:xfrm>
          <a:prstGeom prst="rect">
            <a:avLst/>
          </a:prstGeom>
        </p:spPr>
      </p:pic>
      <p:sp>
        <p:nvSpPr>
          <p:cNvPr id="2" name="Nadpis 1">
            <a:extLst>
              <a:ext uri="{FF2B5EF4-FFF2-40B4-BE49-F238E27FC236}">
                <a16:creationId xmlns:a16="http://schemas.microsoft.com/office/drawing/2014/main" id="{32C45246-DE83-BA18-2F08-C38B6CF715E0}"/>
              </a:ext>
            </a:extLst>
          </p:cNvPr>
          <p:cNvSpPr txBox="1">
            <a:spLocks/>
          </p:cNvSpPr>
          <p:nvPr/>
        </p:nvSpPr>
        <p:spPr>
          <a:xfrm>
            <a:off x="473075" y="9928474"/>
            <a:ext cx="5498246" cy="524002"/>
          </a:xfrm>
          <a:prstGeom prst="rect">
            <a:avLst/>
          </a:prstGeom>
        </p:spPr>
        <p:txBody>
          <a:bodyPr vert="horz" lIns="91440" tIns="45720" rIns="91440" bIns="45720" rtlCol="0" anchor="b">
            <a:noAutofit/>
          </a:bodyPr>
          <a:lstStyle>
            <a:lvl1pPr algn="ctr" defTabSz="809976" rtl="0" eaLnBrk="1" latinLnBrk="0" hangingPunct="1">
              <a:lnSpc>
                <a:spcPct val="90000"/>
              </a:lnSpc>
              <a:spcBef>
                <a:spcPct val="0"/>
              </a:spcBef>
              <a:buNone/>
              <a:defRPr sz="5315" kern="1200">
                <a:solidFill>
                  <a:schemeClr val="tx1"/>
                </a:solidFill>
                <a:latin typeface="DINPro-Medium" panose="02000503030000020004" pitchFamily="2" charset="0"/>
                <a:ea typeface="+mj-ea"/>
                <a:cs typeface="+mj-cs"/>
              </a:defRPr>
            </a:lvl1pPr>
          </a:lstStyle>
          <a:p>
            <a:pPr algn="l">
              <a:lnSpc>
                <a:spcPts val="1900"/>
              </a:lnSpc>
            </a:pPr>
            <a:r>
              <a:rPr lang="cs-CZ" sz="1600" spc="30" dirty="0">
                <a:solidFill>
                  <a:srgbClr val="888B8D"/>
                </a:solidFill>
                <a:latin typeface="Arial" panose="020B0604020202020204" pitchFamily="34" charset="0"/>
                <a:ea typeface="DIN Pro" charset="0"/>
                <a:cs typeface="Arial" panose="020B0604020202020204" pitchFamily="34" charset="0"/>
              </a:rPr>
              <a:t>Nejčastější dotazy na hotline, Jana Bošková</a:t>
            </a:r>
          </a:p>
        </p:txBody>
      </p:sp>
      <p:sp>
        <p:nvSpPr>
          <p:cNvPr id="11" name="Nadpis 1">
            <a:extLst>
              <a:ext uri="{FF2B5EF4-FFF2-40B4-BE49-F238E27FC236}">
                <a16:creationId xmlns:a16="http://schemas.microsoft.com/office/drawing/2014/main" id="{F4051A72-D6E9-2B1F-2A1E-551A51F8EDF6}"/>
              </a:ext>
            </a:extLst>
          </p:cNvPr>
          <p:cNvSpPr txBox="1">
            <a:spLocks/>
          </p:cNvSpPr>
          <p:nvPr>
            <p:custDataLst>
              <p:tags r:id="rId1"/>
            </p:custDataLst>
          </p:nvPr>
        </p:nvSpPr>
        <p:spPr>
          <a:xfrm>
            <a:off x="862680" y="1350940"/>
            <a:ext cx="9143854" cy="553998"/>
          </a:xfrm>
          <a:prstGeom prst="rect">
            <a:avLst/>
          </a:prstGeom>
        </p:spPr>
        <p:txBody>
          <a:bodyPr vert="horz" wrap="square" lIns="0" tIns="0" rIns="0" bIns="0" rtlCol="0" anchor="t" anchorCtr="0">
            <a:spAutoFit/>
          </a:bodyPr>
          <a:lstStyle>
            <a:lvl1pPr algn="l" defTabSz="914400" rtl="0" eaLnBrk="1" latinLnBrk="0" hangingPunct="1">
              <a:lnSpc>
                <a:spcPct val="100000"/>
              </a:lnSpc>
              <a:spcBef>
                <a:spcPct val="0"/>
              </a:spcBef>
              <a:buNone/>
              <a:defRPr sz="3600" kern="1200">
                <a:solidFill>
                  <a:schemeClr val="accent1"/>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cs-CZ" b="0" i="0" u="none" strike="noStrike" kern="1200" cap="none" spc="0" normalizeH="0" baseline="0" noProof="0" dirty="0">
                <a:ln>
                  <a:noFill/>
                </a:ln>
                <a:solidFill>
                  <a:srgbClr val="5D6A7B"/>
                </a:solidFill>
                <a:effectLst/>
                <a:uLnTx/>
                <a:uFillTx/>
                <a:latin typeface="Arial" panose="020B0604020202020204"/>
                <a:ea typeface="+mj-ea"/>
                <a:cs typeface="+mj-cs"/>
              </a:rPr>
              <a:t>DPP a DPČ</a:t>
            </a:r>
          </a:p>
        </p:txBody>
      </p:sp>
      <p:cxnSp>
        <p:nvCxnSpPr>
          <p:cNvPr id="3" name="Přímá spojnice 2">
            <a:extLst>
              <a:ext uri="{FF2B5EF4-FFF2-40B4-BE49-F238E27FC236}">
                <a16:creationId xmlns:a16="http://schemas.microsoft.com/office/drawing/2014/main" id="{CC9FB957-7B76-5EBB-3DFF-D3FD2A0A92F5}"/>
              </a:ext>
            </a:extLst>
          </p:cNvPr>
          <p:cNvCxnSpPr/>
          <p:nvPr/>
        </p:nvCxnSpPr>
        <p:spPr>
          <a:xfrm>
            <a:off x="9998295" y="10007306"/>
            <a:ext cx="8238" cy="366337"/>
          </a:xfrm>
          <a:prstGeom prst="line">
            <a:avLst/>
          </a:prstGeom>
          <a:ln w="12700">
            <a:solidFill>
              <a:srgbClr val="848E9B"/>
            </a:solidFill>
          </a:ln>
        </p:spPr>
        <p:style>
          <a:lnRef idx="1">
            <a:schemeClr val="accent1"/>
          </a:lnRef>
          <a:fillRef idx="0">
            <a:schemeClr val="accent1"/>
          </a:fillRef>
          <a:effectRef idx="0">
            <a:schemeClr val="accent1"/>
          </a:effectRef>
          <a:fontRef idx="minor">
            <a:schemeClr val="tx1"/>
          </a:fontRef>
        </p:style>
      </p:cxnSp>
      <p:sp>
        <p:nvSpPr>
          <p:cNvPr id="4" name="Nadpis 1">
            <a:extLst>
              <a:ext uri="{FF2B5EF4-FFF2-40B4-BE49-F238E27FC236}">
                <a16:creationId xmlns:a16="http://schemas.microsoft.com/office/drawing/2014/main" id="{65BDEBCD-2F21-F011-7B68-9B46F39BBF75}"/>
              </a:ext>
            </a:extLst>
          </p:cNvPr>
          <p:cNvSpPr txBox="1">
            <a:spLocks/>
          </p:cNvSpPr>
          <p:nvPr/>
        </p:nvSpPr>
        <p:spPr>
          <a:xfrm>
            <a:off x="8261570" y="10007306"/>
            <a:ext cx="1736725" cy="366338"/>
          </a:xfrm>
          <a:prstGeom prst="rect">
            <a:avLst/>
          </a:prstGeom>
        </p:spPr>
        <p:txBody>
          <a:bodyPr vert="horz" lIns="91440" tIns="45720" rIns="91440" bIns="45720" rtlCol="0" anchor="b">
            <a:noAutofit/>
          </a:bodyPr>
          <a:lstStyle>
            <a:lvl1pPr algn="ctr" defTabSz="809976" rtl="0" eaLnBrk="1" latinLnBrk="0" hangingPunct="1">
              <a:lnSpc>
                <a:spcPct val="90000"/>
              </a:lnSpc>
              <a:spcBef>
                <a:spcPct val="0"/>
              </a:spcBef>
              <a:buNone/>
              <a:defRPr sz="5315" kern="1200">
                <a:solidFill>
                  <a:schemeClr val="tx1"/>
                </a:solidFill>
                <a:latin typeface="DINPro-Medium" panose="02000503030000020004" pitchFamily="2" charset="0"/>
                <a:ea typeface="+mj-ea"/>
                <a:cs typeface="+mj-cs"/>
              </a:defRPr>
            </a:lvl1pPr>
          </a:lstStyle>
          <a:p>
            <a:pPr algn="r">
              <a:lnSpc>
                <a:spcPts val="1900"/>
              </a:lnSpc>
            </a:pPr>
            <a:fld id="{62B828D8-490C-4332-AB40-BC61B2F81507}" type="slidenum">
              <a:rPr lang="cs-CZ" sz="1800" spc="30" smtClean="0">
                <a:solidFill>
                  <a:srgbClr val="888B8D"/>
                </a:solidFill>
                <a:latin typeface="Arial" panose="020B0604020202020204" pitchFamily="34" charset="0"/>
                <a:ea typeface="DIN Pro" charset="0"/>
                <a:cs typeface="Arial" panose="020B0604020202020204" pitchFamily="34" charset="0"/>
              </a:rPr>
              <a:t>17</a:t>
            </a:fld>
            <a:endParaRPr lang="cs-CZ" sz="1800" spc="30" dirty="0">
              <a:solidFill>
                <a:srgbClr val="888B8D"/>
              </a:solidFill>
              <a:latin typeface="Arial" panose="020B0604020202020204" pitchFamily="34" charset="0"/>
              <a:ea typeface="DIN Pro" charset="0"/>
              <a:cs typeface="Arial" panose="020B0604020202020204" pitchFamily="34" charset="0"/>
            </a:endParaRPr>
          </a:p>
        </p:txBody>
      </p:sp>
      <p:pic>
        <p:nvPicPr>
          <p:cNvPr id="6" name="Obrázek 5">
            <a:extLst>
              <a:ext uri="{FF2B5EF4-FFF2-40B4-BE49-F238E27FC236}">
                <a16:creationId xmlns:a16="http://schemas.microsoft.com/office/drawing/2014/main" id="{710E064D-C087-500E-4BD7-4FAA174BEFD7}"/>
              </a:ext>
            </a:extLst>
          </p:cNvPr>
          <p:cNvPicPr>
            <a:picLocks noChangeAspect="1"/>
          </p:cNvPicPr>
          <p:nvPr/>
        </p:nvPicPr>
        <p:blipFill>
          <a:blip r:embed="rId5"/>
          <a:stretch>
            <a:fillRect/>
          </a:stretch>
        </p:blipFill>
        <p:spPr>
          <a:xfrm>
            <a:off x="0" y="2856520"/>
            <a:ext cx="10799763" cy="5086722"/>
          </a:xfrm>
          <a:prstGeom prst="rect">
            <a:avLst/>
          </a:prstGeom>
        </p:spPr>
      </p:pic>
    </p:spTree>
    <p:extLst>
      <p:ext uri="{BB962C8B-B14F-4D97-AF65-F5344CB8AC3E}">
        <p14:creationId xmlns:p14="http://schemas.microsoft.com/office/powerpoint/2010/main" val="241573500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Obrázek 7">
            <a:extLst>
              <a:ext uri="{FF2B5EF4-FFF2-40B4-BE49-F238E27FC236}">
                <a16:creationId xmlns:a16="http://schemas.microsoft.com/office/drawing/2014/main" id="{CD7CD660-806C-1CC4-EEDA-7DF774293FBD}"/>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7150602" y="707652"/>
            <a:ext cx="2847694" cy="553998"/>
          </a:xfrm>
          <a:prstGeom prst="rect">
            <a:avLst/>
          </a:prstGeom>
        </p:spPr>
      </p:pic>
      <p:sp>
        <p:nvSpPr>
          <p:cNvPr id="2" name="Nadpis 1">
            <a:extLst>
              <a:ext uri="{FF2B5EF4-FFF2-40B4-BE49-F238E27FC236}">
                <a16:creationId xmlns:a16="http://schemas.microsoft.com/office/drawing/2014/main" id="{32C45246-DE83-BA18-2F08-C38B6CF715E0}"/>
              </a:ext>
            </a:extLst>
          </p:cNvPr>
          <p:cNvSpPr txBox="1">
            <a:spLocks/>
          </p:cNvSpPr>
          <p:nvPr/>
        </p:nvSpPr>
        <p:spPr>
          <a:xfrm>
            <a:off x="473075" y="9928474"/>
            <a:ext cx="5498246" cy="524002"/>
          </a:xfrm>
          <a:prstGeom prst="rect">
            <a:avLst/>
          </a:prstGeom>
        </p:spPr>
        <p:txBody>
          <a:bodyPr vert="horz" lIns="91440" tIns="45720" rIns="91440" bIns="45720" rtlCol="0" anchor="b">
            <a:noAutofit/>
          </a:bodyPr>
          <a:lstStyle>
            <a:lvl1pPr algn="ctr" defTabSz="809976" rtl="0" eaLnBrk="1" latinLnBrk="0" hangingPunct="1">
              <a:lnSpc>
                <a:spcPct val="90000"/>
              </a:lnSpc>
              <a:spcBef>
                <a:spcPct val="0"/>
              </a:spcBef>
              <a:buNone/>
              <a:defRPr sz="5315" kern="1200">
                <a:solidFill>
                  <a:schemeClr val="tx1"/>
                </a:solidFill>
                <a:latin typeface="DINPro-Medium" panose="02000503030000020004" pitchFamily="2" charset="0"/>
                <a:ea typeface="+mj-ea"/>
                <a:cs typeface="+mj-cs"/>
              </a:defRPr>
            </a:lvl1pPr>
          </a:lstStyle>
          <a:p>
            <a:pPr algn="l">
              <a:lnSpc>
                <a:spcPts val="1900"/>
              </a:lnSpc>
            </a:pPr>
            <a:r>
              <a:rPr lang="cs-CZ" sz="1600" spc="30" dirty="0">
                <a:solidFill>
                  <a:srgbClr val="888B8D"/>
                </a:solidFill>
                <a:latin typeface="Arial" panose="020B0604020202020204" pitchFamily="34" charset="0"/>
                <a:ea typeface="DIN Pro" charset="0"/>
                <a:cs typeface="Arial" panose="020B0604020202020204" pitchFamily="34" charset="0"/>
              </a:rPr>
              <a:t>Nejčastější dotazy na hotline, Jana Bošková</a:t>
            </a:r>
          </a:p>
        </p:txBody>
      </p:sp>
      <p:sp>
        <p:nvSpPr>
          <p:cNvPr id="11" name="Nadpis 1">
            <a:extLst>
              <a:ext uri="{FF2B5EF4-FFF2-40B4-BE49-F238E27FC236}">
                <a16:creationId xmlns:a16="http://schemas.microsoft.com/office/drawing/2014/main" id="{F4051A72-D6E9-2B1F-2A1E-551A51F8EDF6}"/>
              </a:ext>
            </a:extLst>
          </p:cNvPr>
          <p:cNvSpPr txBox="1">
            <a:spLocks/>
          </p:cNvSpPr>
          <p:nvPr>
            <p:custDataLst>
              <p:tags r:id="rId1"/>
            </p:custDataLst>
          </p:nvPr>
        </p:nvSpPr>
        <p:spPr>
          <a:xfrm>
            <a:off x="862680" y="1350940"/>
            <a:ext cx="9143854" cy="553998"/>
          </a:xfrm>
          <a:prstGeom prst="rect">
            <a:avLst/>
          </a:prstGeom>
        </p:spPr>
        <p:txBody>
          <a:bodyPr vert="horz" wrap="square" lIns="0" tIns="0" rIns="0" bIns="0" rtlCol="0" anchor="t" anchorCtr="0">
            <a:spAutoFit/>
          </a:bodyPr>
          <a:lstStyle>
            <a:lvl1pPr algn="l" defTabSz="914400" rtl="0" eaLnBrk="1" latinLnBrk="0" hangingPunct="1">
              <a:lnSpc>
                <a:spcPct val="100000"/>
              </a:lnSpc>
              <a:spcBef>
                <a:spcPct val="0"/>
              </a:spcBef>
              <a:buNone/>
              <a:defRPr sz="3600" kern="1200">
                <a:solidFill>
                  <a:schemeClr val="accent1"/>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cs-CZ" b="0" i="0" u="none" strike="noStrike" kern="1200" cap="none" spc="0" normalizeH="0" baseline="0" noProof="0" dirty="0">
                <a:ln>
                  <a:noFill/>
                </a:ln>
                <a:solidFill>
                  <a:srgbClr val="5D6A7B"/>
                </a:solidFill>
                <a:effectLst/>
                <a:uLnTx/>
                <a:uFillTx/>
                <a:latin typeface="Arial" panose="020B0604020202020204"/>
                <a:ea typeface="+mj-ea"/>
                <a:cs typeface="+mj-cs"/>
              </a:rPr>
              <a:t>DPP a DPČ</a:t>
            </a:r>
          </a:p>
        </p:txBody>
      </p:sp>
      <p:cxnSp>
        <p:nvCxnSpPr>
          <p:cNvPr id="3" name="Přímá spojnice 2">
            <a:extLst>
              <a:ext uri="{FF2B5EF4-FFF2-40B4-BE49-F238E27FC236}">
                <a16:creationId xmlns:a16="http://schemas.microsoft.com/office/drawing/2014/main" id="{CC9FB957-7B76-5EBB-3DFF-D3FD2A0A92F5}"/>
              </a:ext>
            </a:extLst>
          </p:cNvPr>
          <p:cNvCxnSpPr/>
          <p:nvPr/>
        </p:nvCxnSpPr>
        <p:spPr>
          <a:xfrm>
            <a:off x="9998295" y="10007306"/>
            <a:ext cx="8238" cy="366337"/>
          </a:xfrm>
          <a:prstGeom prst="line">
            <a:avLst/>
          </a:prstGeom>
          <a:ln w="12700">
            <a:solidFill>
              <a:srgbClr val="848E9B"/>
            </a:solidFill>
          </a:ln>
        </p:spPr>
        <p:style>
          <a:lnRef idx="1">
            <a:schemeClr val="accent1"/>
          </a:lnRef>
          <a:fillRef idx="0">
            <a:schemeClr val="accent1"/>
          </a:fillRef>
          <a:effectRef idx="0">
            <a:schemeClr val="accent1"/>
          </a:effectRef>
          <a:fontRef idx="minor">
            <a:schemeClr val="tx1"/>
          </a:fontRef>
        </p:style>
      </p:cxnSp>
      <p:sp>
        <p:nvSpPr>
          <p:cNvPr id="4" name="Nadpis 1">
            <a:extLst>
              <a:ext uri="{FF2B5EF4-FFF2-40B4-BE49-F238E27FC236}">
                <a16:creationId xmlns:a16="http://schemas.microsoft.com/office/drawing/2014/main" id="{65BDEBCD-2F21-F011-7B68-9B46F39BBF75}"/>
              </a:ext>
            </a:extLst>
          </p:cNvPr>
          <p:cNvSpPr txBox="1">
            <a:spLocks/>
          </p:cNvSpPr>
          <p:nvPr/>
        </p:nvSpPr>
        <p:spPr>
          <a:xfrm>
            <a:off x="8261570" y="10007306"/>
            <a:ext cx="1736725" cy="366338"/>
          </a:xfrm>
          <a:prstGeom prst="rect">
            <a:avLst/>
          </a:prstGeom>
        </p:spPr>
        <p:txBody>
          <a:bodyPr vert="horz" lIns="91440" tIns="45720" rIns="91440" bIns="45720" rtlCol="0" anchor="b">
            <a:noAutofit/>
          </a:bodyPr>
          <a:lstStyle>
            <a:lvl1pPr algn="ctr" defTabSz="809976" rtl="0" eaLnBrk="1" latinLnBrk="0" hangingPunct="1">
              <a:lnSpc>
                <a:spcPct val="90000"/>
              </a:lnSpc>
              <a:spcBef>
                <a:spcPct val="0"/>
              </a:spcBef>
              <a:buNone/>
              <a:defRPr sz="5315" kern="1200">
                <a:solidFill>
                  <a:schemeClr val="tx1"/>
                </a:solidFill>
                <a:latin typeface="DINPro-Medium" panose="02000503030000020004" pitchFamily="2" charset="0"/>
                <a:ea typeface="+mj-ea"/>
                <a:cs typeface="+mj-cs"/>
              </a:defRPr>
            </a:lvl1pPr>
          </a:lstStyle>
          <a:p>
            <a:pPr algn="r">
              <a:lnSpc>
                <a:spcPts val="1900"/>
              </a:lnSpc>
            </a:pPr>
            <a:fld id="{62B828D8-490C-4332-AB40-BC61B2F81507}" type="slidenum">
              <a:rPr lang="cs-CZ" sz="1800" spc="30" smtClean="0">
                <a:solidFill>
                  <a:srgbClr val="888B8D"/>
                </a:solidFill>
                <a:latin typeface="Arial" panose="020B0604020202020204" pitchFamily="34" charset="0"/>
                <a:ea typeface="DIN Pro" charset="0"/>
                <a:cs typeface="Arial" panose="020B0604020202020204" pitchFamily="34" charset="0"/>
              </a:rPr>
              <a:t>18</a:t>
            </a:fld>
            <a:endParaRPr lang="cs-CZ" sz="1800" spc="30" dirty="0">
              <a:solidFill>
                <a:srgbClr val="888B8D"/>
              </a:solidFill>
              <a:latin typeface="Arial" panose="020B0604020202020204" pitchFamily="34" charset="0"/>
              <a:ea typeface="DIN Pro" charset="0"/>
              <a:cs typeface="Arial" panose="020B0604020202020204" pitchFamily="34" charset="0"/>
            </a:endParaRPr>
          </a:p>
        </p:txBody>
      </p:sp>
      <p:pic>
        <p:nvPicPr>
          <p:cNvPr id="6" name="Obrázek 5">
            <a:extLst>
              <a:ext uri="{FF2B5EF4-FFF2-40B4-BE49-F238E27FC236}">
                <a16:creationId xmlns:a16="http://schemas.microsoft.com/office/drawing/2014/main" id="{2BEDEB2F-E2F4-E2DA-53DC-679903E6E0E0}"/>
              </a:ext>
            </a:extLst>
          </p:cNvPr>
          <p:cNvPicPr>
            <a:picLocks noChangeAspect="1"/>
          </p:cNvPicPr>
          <p:nvPr/>
        </p:nvPicPr>
        <p:blipFill>
          <a:blip r:embed="rId5"/>
          <a:stretch>
            <a:fillRect/>
          </a:stretch>
        </p:blipFill>
        <p:spPr>
          <a:xfrm>
            <a:off x="38694" y="2131595"/>
            <a:ext cx="10791825" cy="2790825"/>
          </a:xfrm>
          <a:prstGeom prst="rect">
            <a:avLst/>
          </a:prstGeom>
          <a:ln>
            <a:solidFill>
              <a:schemeClr val="tx1"/>
            </a:solidFill>
          </a:ln>
        </p:spPr>
      </p:pic>
      <p:pic>
        <p:nvPicPr>
          <p:cNvPr id="10" name="Obrázek 9">
            <a:extLst>
              <a:ext uri="{FF2B5EF4-FFF2-40B4-BE49-F238E27FC236}">
                <a16:creationId xmlns:a16="http://schemas.microsoft.com/office/drawing/2014/main" id="{EC80AEFE-9819-999C-18A5-5500A99558D9}"/>
              </a:ext>
            </a:extLst>
          </p:cNvPr>
          <p:cNvPicPr>
            <a:picLocks noChangeAspect="1"/>
          </p:cNvPicPr>
          <p:nvPr/>
        </p:nvPicPr>
        <p:blipFill>
          <a:blip r:embed="rId6"/>
          <a:stretch>
            <a:fillRect/>
          </a:stretch>
        </p:blipFill>
        <p:spPr>
          <a:xfrm>
            <a:off x="637381" y="4024730"/>
            <a:ext cx="9525000" cy="3705225"/>
          </a:xfrm>
          <a:prstGeom prst="rect">
            <a:avLst/>
          </a:prstGeom>
          <a:ln>
            <a:solidFill>
              <a:schemeClr val="tx1"/>
            </a:solidFill>
          </a:ln>
        </p:spPr>
      </p:pic>
      <p:pic>
        <p:nvPicPr>
          <p:cNvPr id="13" name="Obrázek 12">
            <a:extLst>
              <a:ext uri="{FF2B5EF4-FFF2-40B4-BE49-F238E27FC236}">
                <a16:creationId xmlns:a16="http://schemas.microsoft.com/office/drawing/2014/main" id="{093D7667-1BF7-515B-EDB1-C0913588A831}"/>
              </a:ext>
            </a:extLst>
          </p:cNvPr>
          <p:cNvPicPr>
            <a:picLocks noChangeAspect="1"/>
          </p:cNvPicPr>
          <p:nvPr/>
        </p:nvPicPr>
        <p:blipFill>
          <a:blip r:embed="rId7"/>
          <a:stretch>
            <a:fillRect/>
          </a:stretch>
        </p:blipFill>
        <p:spPr>
          <a:xfrm>
            <a:off x="1236068" y="6001188"/>
            <a:ext cx="9525000" cy="3705225"/>
          </a:xfrm>
          <a:prstGeom prst="rect">
            <a:avLst/>
          </a:prstGeom>
          <a:ln>
            <a:solidFill>
              <a:schemeClr val="tx1"/>
            </a:solidFill>
          </a:ln>
        </p:spPr>
      </p:pic>
    </p:spTree>
    <p:extLst>
      <p:ext uri="{BB962C8B-B14F-4D97-AF65-F5344CB8AC3E}">
        <p14:creationId xmlns:p14="http://schemas.microsoft.com/office/powerpoint/2010/main" val="305918245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Obrázek 7">
            <a:extLst>
              <a:ext uri="{FF2B5EF4-FFF2-40B4-BE49-F238E27FC236}">
                <a16:creationId xmlns:a16="http://schemas.microsoft.com/office/drawing/2014/main" id="{CD7CD660-806C-1CC4-EEDA-7DF774293FBD}"/>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7150602" y="707652"/>
            <a:ext cx="2847694" cy="553998"/>
          </a:xfrm>
          <a:prstGeom prst="rect">
            <a:avLst/>
          </a:prstGeom>
        </p:spPr>
      </p:pic>
      <p:sp>
        <p:nvSpPr>
          <p:cNvPr id="2" name="Nadpis 1">
            <a:extLst>
              <a:ext uri="{FF2B5EF4-FFF2-40B4-BE49-F238E27FC236}">
                <a16:creationId xmlns:a16="http://schemas.microsoft.com/office/drawing/2014/main" id="{32C45246-DE83-BA18-2F08-C38B6CF715E0}"/>
              </a:ext>
            </a:extLst>
          </p:cNvPr>
          <p:cNvSpPr txBox="1">
            <a:spLocks/>
          </p:cNvSpPr>
          <p:nvPr/>
        </p:nvSpPr>
        <p:spPr>
          <a:xfrm>
            <a:off x="473075" y="9928474"/>
            <a:ext cx="5498246" cy="524002"/>
          </a:xfrm>
          <a:prstGeom prst="rect">
            <a:avLst/>
          </a:prstGeom>
        </p:spPr>
        <p:txBody>
          <a:bodyPr vert="horz" lIns="91440" tIns="45720" rIns="91440" bIns="45720" rtlCol="0" anchor="b">
            <a:noAutofit/>
          </a:bodyPr>
          <a:lstStyle>
            <a:lvl1pPr algn="ctr" defTabSz="809976" rtl="0" eaLnBrk="1" latinLnBrk="0" hangingPunct="1">
              <a:lnSpc>
                <a:spcPct val="90000"/>
              </a:lnSpc>
              <a:spcBef>
                <a:spcPct val="0"/>
              </a:spcBef>
              <a:buNone/>
              <a:defRPr sz="5315" kern="1200">
                <a:solidFill>
                  <a:schemeClr val="tx1"/>
                </a:solidFill>
                <a:latin typeface="DINPro-Medium" panose="02000503030000020004" pitchFamily="2" charset="0"/>
                <a:ea typeface="+mj-ea"/>
                <a:cs typeface="+mj-cs"/>
              </a:defRPr>
            </a:lvl1pPr>
          </a:lstStyle>
          <a:p>
            <a:pPr algn="l">
              <a:lnSpc>
                <a:spcPts val="1900"/>
              </a:lnSpc>
            </a:pPr>
            <a:r>
              <a:rPr lang="cs-CZ" sz="1600" spc="30" dirty="0">
                <a:solidFill>
                  <a:srgbClr val="888B8D"/>
                </a:solidFill>
                <a:latin typeface="Arial" panose="020B0604020202020204" pitchFamily="34" charset="0"/>
                <a:ea typeface="DIN Pro" charset="0"/>
                <a:cs typeface="Arial" panose="020B0604020202020204" pitchFamily="34" charset="0"/>
              </a:rPr>
              <a:t>Nejčastější dotazy na hotline, Jana Bošková</a:t>
            </a:r>
          </a:p>
        </p:txBody>
      </p:sp>
      <p:sp>
        <p:nvSpPr>
          <p:cNvPr id="11" name="Nadpis 1">
            <a:extLst>
              <a:ext uri="{FF2B5EF4-FFF2-40B4-BE49-F238E27FC236}">
                <a16:creationId xmlns:a16="http://schemas.microsoft.com/office/drawing/2014/main" id="{F4051A72-D6E9-2B1F-2A1E-551A51F8EDF6}"/>
              </a:ext>
            </a:extLst>
          </p:cNvPr>
          <p:cNvSpPr txBox="1">
            <a:spLocks/>
          </p:cNvSpPr>
          <p:nvPr>
            <p:custDataLst>
              <p:tags r:id="rId1"/>
            </p:custDataLst>
          </p:nvPr>
        </p:nvSpPr>
        <p:spPr>
          <a:xfrm>
            <a:off x="862680" y="1350940"/>
            <a:ext cx="9143854" cy="553998"/>
          </a:xfrm>
          <a:prstGeom prst="rect">
            <a:avLst/>
          </a:prstGeom>
        </p:spPr>
        <p:txBody>
          <a:bodyPr vert="horz" wrap="square" lIns="0" tIns="0" rIns="0" bIns="0" rtlCol="0" anchor="t" anchorCtr="0">
            <a:spAutoFit/>
          </a:bodyPr>
          <a:lstStyle>
            <a:lvl1pPr algn="l" defTabSz="914400" rtl="0" eaLnBrk="1" latinLnBrk="0" hangingPunct="1">
              <a:lnSpc>
                <a:spcPct val="100000"/>
              </a:lnSpc>
              <a:spcBef>
                <a:spcPct val="0"/>
              </a:spcBef>
              <a:buNone/>
              <a:defRPr sz="3600" kern="1200">
                <a:solidFill>
                  <a:schemeClr val="accent1"/>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cs-CZ" b="0" i="0" u="none" strike="noStrike" kern="1200" cap="none" spc="0" normalizeH="0" baseline="0" noProof="0" dirty="0">
                <a:ln>
                  <a:noFill/>
                </a:ln>
                <a:solidFill>
                  <a:srgbClr val="5D6A7B"/>
                </a:solidFill>
                <a:effectLst/>
                <a:uLnTx/>
                <a:uFillTx/>
                <a:latin typeface="Arial" panose="020B0604020202020204"/>
                <a:ea typeface="+mj-ea"/>
                <a:cs typeface="+mj-cs"/>
              </a:rPr>
              <a:t>DPP a DPČ</a:t>
            </a:r>
          </a:p>
        </p:txBody>
      </p:sp>
      <p:cxnSp>
        <p:nvCxnSpPr>
          <p:cNvPr id="3" name="Přímá spojnice 2">
            <a:extLst>
              <a:ext uri="{FF2B5EF4-FFF2-40B4-BE49-F238E27FC236}">
                <a16:creationId xmlns:a16="http://schemas.microsoft.com/office/drawing/2014/main" id="{CC9FB957-7B76-5EBB-3DFF-D3FD2A0A92F5}"/>
              </a:ext>
            </a:extLst>
          </p:cNvPr>
          <p:cNvCxnSpPr/>
          <p:nvPr/>
        </p:nvCxnSpPr>
        <p:spPr>
          <a:xfrm>
            <a:off x="9998295" y="10007306"/>
            <a:ext cx="8238" cy="366337"/>
          </a:xfrm>
          <a:prstGeom prst="line">
            <a:avLst/>
          </a:prstGeom>
          <a:ln w="12700">
            <a:solidFill>
              <a:srgbClr val="848E9B"/>
            </a:solidFill>
          </a:ln>
        </p:spPr>
        <p:style>
          <a:lnRef idx="1">
            <a:schemeClr val="accent1"/>
          </a:lnRef>
          <a:fillRef idx="0">
            <a:schemeClr val="accent1"/>
          </a:fillRef>
          <a:effectRef idx="0">
            <a:schemeClr val="accent1"/>
          </a:effectRef>
          <a:fontRef idx="minor">
            <a:schemeClr val="tx1"/>
          </a:fontRef>
        </p:style>
      </p:cxnSp>
      <p:sp>
        <p:nvSpPr>
          <p:cNvPr id="4" name="Nadpis 1">
            <a:extLst>
              <a:ext uri="{FF2B5EF4-FFF2-40B4-BE49-F238E27FC236}">
                <a16:creationId xmlns:a16="http://schemas.microsoft.com/office/drawing/2014/main" id="{65BDEBCD-2F21-F011-7B68-9B46F39BBF75}"/>
              </a:ext>
            </a:extLst>
          </p:cNvPr>
          <p:cNvSpPr txBox="1">
            <a:spLocks/>
          </p:cNvSpPr>
          <p:nvPr/>
        </p:nvSpPr>
        <p:spPr>
          <a:xfrm>
            <a:off x="8261570" y="10007306"/>
            <a:ext cx="1736725" cy="366338"/>
          </a:xfrm>
          <a:prstGeom prst="rect">
            <a:avLst/>
          </a:prstGeom>
        </p:spPr>
        <p:txBody>
          <a:bodyPr vert="horz" lIns="91440" tIns="45720" rIns="91440" bIns="45720" rtlCol="0" anchor="b">
            <a:noAutofit/>
          </a:bodyPr>
          <a:lstStyle>
            <a:lvl1pPr algn="ctr" defTabSz="809976" rtl="0" eaLnBrk="1" latinLnBrk="0" hangingPunct="1">
              <a:lnSpc>
                <a:spcPct val="90000"/>
              </a:lnSpc>
              <a:spcBef>
                <a:spcPct val="0"/>
              </a:spcBef>
              <a:buNone/>
              <a:defRPr sz="5315" kern="1200">
                <a:solidFill>
                  <a:schemeClr val="tx1"/>
                </a:solidFill>
                <a:latin typeface="DINPro-Medium" panose="02000503030000020004" pitchFamily="2" charset="0"/>
                <a:ea typeface="+mj-ea"/>
                <a:cs typeface="+mj-cs"/>
              </a:defRPr>
            </a:lvl1pPr>
          </a:lstStyle>
          <a:p>
            <a:pPr algn="r">
              <a:lnSpc>
                <a:spcPts val="1900"/>
              </a:lnSpc>
            </a:pPr>
            <a:fld id="{62B828D8-490C-4332-AB40-BC61B2F81507}" type="slidenum">
              <a:rPr lang="cs-CZ" sz="1800" spc="30" smtClean="0">
                <a:solidFill>
                  <a:srgbClr val="888B8D"/>
                </a:solidFill>
                <a:latin typeface="Arial" panose="020B0604020202020204" pitchFamily="34" charset="0"/>
                <a:ea typeface="DIN Pro" charset="0"/>
                <a:cs typeface="Arial" panose="020B0604020202020204" pitchFamily="34" charset="0"/>
              </a:rPr>
              <a:t>19</a:t>
            </a:fld>
            <a:endParaRPr lang="cs-CZ" sz="1800" spc="30" dirty="0">
              <a:solidFill>
                <a:srgbClr val="888B8D"/>
              </a:solidFill>
              <a:latin typeface="Arial" panose="020B0604020202020204" pitchFamily="34" charset="0"/>
              <a:ea typeface="DIN Pro" charset="0"/>
              <a:cs typeface="Arial" panose="020B0604020202020204" pitchFamily="34" charset="0"/>
            </a:endParaRPr>
          </a:p>
        </p:txBody>
      </p:sp>
      <p:pic>
        <p:nvPicPr>
          <p:cNvPr id="6" name="Obrázek 5">
            <a:extLst>
              <a:ext uri="{FF2B5EF4-FFF2-40B4-BE49-F238E27FC236}">
                <a16:creationId xmlns:a16="http://schemas.microsoft.com/office/drawing/2014/main" id="{BCE745E0-50F4-A732-4C1D-3939F7C65164}"/>
              </a:ext>
            </a:extLst>
          </p:cNvPr>
          <p:cNvPicPr>
            <a:picLocks noChangeAspect="1"/>
          </p:cNvPicPr>
          <p:nvPr/>
        </p:nvPicPr>
        <p:blipFill>
          <a:blip r:embed="rId5"/>
          <a:stretch>
            <a:fillRect/>
          </a:stretch>
        </p:blipFill>
        <p:spPr>
          <a:xfrm>
            <a:off x="637381" y="2172065"/>
            <a:ext cx="9525000" cy="3705225"/>
          </a:xfrm>
          <a:prstGeom prst="rect">
            <a:avLst/>
          </a:prstGeom>
          <a:ln>
            <a:solidFill>
              <a:schemeClr val="tx1"/>
            </a:solidFill>
          </a:ln>
        </p:spPr>
      </p:pic>
      <p:pic>
        <p:nvPicPr>
          <p:cNvPr id="10" name="Obrázek 9">
            <a:extLst>
              <a:ext uri="{FF2B5EF4-FFF2-40B4-BE49-F238E27FC236}">
                <a16:creationId xmlns:a16="http://schemas.microsoft.com/office/drawing/2014/main" id="{E763C1FB-94A5-0B2E-066C-212C1B3B36FD}"/>
              </a:ext>
            </a:extLst>
          </p:cNvPr>
          <p:cNvPicPr>
            <a:picLocks noChangeAspect="1"/>
          </p:cNvPicPr>
          <p:nvPr/>
        </p:nvPicPr>
        <p:blipFill>
          <a:blip r:embed="rId6"/>
          <a:stretch>
            <a:fillRect/>
          </a:stretch>
        </p:blipFill>
        <p:spPr>
          <a:xfrm>
            <a:off x="1837531" y="4200890"/>
            <a:ext cx="7439025" cy="3352800"/>
          </a:xfrm>
          <a:prstGeom prst="rect">
            <a:avLst/>
          </a:prstGeom>
          <a:ln>
            <a:solidFill>
              <a:schemeClr val="tx1"/>
            </a:solidFill>
          </a:ln>
        </p:spPr>
      </p:pic>
      <p:pic>
        <p:nvPicPr>
          <p:cNvPr id="13" name="Obrázek 12">
            <a:extLst>
              <a:ext uri="{FF2B5EF4-FFF2-40B4-BE49-F238E27FC236}">
                <a16:creationId xmlns:a16="http://schemas.microsoft.com/office/drawing/2014/main" id="{2D9F4D42-54E5-A6DC-6781-F5910E748A81}"/>
              </a:ext>
            </a:extLst>
          </p:cNvPr>
          <p:cNvPicPr>
            <a:picLocks noChangeAspect="1"/>
          </p:cNvPicPr>
          <p:nvPr/>
        </p:nvPicPr>
        <p:blipFill>
          <a:blip r:embed="rId7"/>
          <a:stretch>
            <a:fillRect/>
          </a:stretch>
        </p:blipFill>
        <p:spPr>
          <a:xfrm>
            <a:off x="0" y="7285519"/>
            <a:ext cx="7763958" cy="943107"/>
          </a:xfrm>
          <a:prstGeom prst="rect">
            <a:avLst/>
          </a:prstGeom>
          <a:ln>
            <a:solidFill>
              <a:schemeClr val="tx1"/>
            </a:solidFill>
          </a:ln>
        </p:spPr>
      </p:pic>
      <p:pic>
        <p:nvPicPr>
          <p:cNvPr id="15" name="Obrázek 14">
            <a:extLst>
              <a:ext uri="{FF2B5EF4-FFF2-40B4-BE49-F238E27FC236}">
                <a16:creationId xmlns:a16="http://schemas.microsoft.com/office/drawing/2014/main" id="{3E6D9C06-3552-698C-845E-96FB24CE29FF}"/>
              </a:ext>
            </a:extLst>
          </p:cNvPr>
          <p:cNvPicPr>
            <a:picLocks noChangeAspect="1"/>
          </p:cNvPicPr>
          <p:nvPr/>
        </p:nvPicPr>
        <p:blipFill>
          <a:blip r:embed="rId8"/>
          <a:stretch>
            <a:fillRect/>
          </a:stretch>
        </p:blipFill>
        <p:spPr>
          <a:xfrm>
            <a:off x="2737765" y="8461419"/>
            <a:ext cx="6392167" cy="1467055"/>
          </a:xfrm>
          <a:prstGeom prst="rect">
            <a:avLst/>
          </a:prstGeom>
          <a:ln>
            <a:solidFill>
              <a:schemeClr val="tx1"/>
            </a:solidFill>
          </a:ln>
        </p:spPr>
      </p:pic>
    </p:spTree>
    <p:extLst>
      <p:ext uri="{BB962C8B-B14F-4D97-AF65-F5344CB8AC3E}">
        <p14:creationId xmlns:p14="http://schemas.microsoft.com/office/powerpoint/2010/main" val="209843661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Obrázek 7">
            <a:extLst>
              <a:ext uri="{FF2B5EF4-FFF2-40B4-BE49-F238E27FC236}">
                <a16:creationId xmlns:a16="http://schemas.microsoft.com/office/drawing/2014/main" id="{CD7CD660-806C-1CC4-EEDA-7DF774293FBD}"/>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7150602" y="707652"/>
            <a:ext cx="2847694" cy="553998"/>
          </a:xfrm>
          <a:prstGeom prst="rect">
            <a:avLst/>
          </a:prstGeom>
        </p:spPr>
      </p:pic>
      <p:sp>
        <p:nvSpPr>
          <p:cNvPr id="2" name="Nadpis 1">
            <a:extLst>
              <a:ext uri="{FF2B5EF4-FFF2-40B4-BE49-F238E27FC236}">
                <a16:creationId xmlns:a16="http://schemas.microsoft.com/office/drawing/2014/main" id="{32C45246-DE83-BA18-2F08-C38B6CF715E0}"/>
              </a:ext>
            </a:extLst>
          </p:cNvPr>
          <p:cNvSpPr txBox="1">
            <a:spLocks/>
          </p:cNvSpPr>
          <p:nvPr/>
        </p:nvSpPr>
        <p:spPr>
          <a:xfrm>
            <a:off x="473075" y="9928474"/>
            <a:ext cx="5498246" cy="524002"/>
          </a:xfrm>
          <a:prstGeom prst="rect">
            <a:avLst/>
          </a:prstGeom>
        </p:spPr>
        <p:txBody>
          <a:bodyPr vert="horz" lIns="91440" tIns="45720" rIns="91440" bIns="45720" rtlCol="0" anchor="b">
            <a:noAutofit/>
          </a:bodyPr>
          <a:lstStyle>
            <a:lvl1pPr algn="ctr" defTabSz="809976" rtl="0" eaLnBrk="1" latinLnBrk="0" hangingPunct="1">
              <a:lnSpc>
                <a:spcPct val="90000"/>
              </a:lnSpc>
              <a:spcBef>
                <a:spcPct val="0"/>
              </a:spcBef>
              <a:buNone/>
              <a:defRPr sz="5315" kern="1200">
                <a:solidFill>
                  <a:schemeClr val="tx1"/>
                </a:solidFill>
                <a:latin typeface="DINPro-Medium" panose="02000503030000020004" pitchFamily="2" charset="0"/>
                <a:ea typeface="+mj-ea"/>
                <a:cs typeface="+mj-cs"/>
              </a:defRPr>
            </a:lvl1pPr>
          </a:lstStyle>
          <a:p>
            <a:pPr algn="l">
              <a:lnSpc>
                <a:spcPts val="1900"/>
              </a:lnSpc>
            </a:pPr>
            <a:r>
              <a:rPr lang="cs-CZ" sz="1600" spc="30" dirty="0">
                <a:solidFill>
                  <a:srgbClr val="888B8D"/>
                </a:solidFill>
                <a:latin typeface="Arial" panose="020B0604020202020204" pitchFamily="34" charset="0"/>
                <a:ea typeface="DIN Pro" charset="0"/>
                <a:cs typeface="Arial" panose="020B0604020202020204" pitchFamily="34" charset="0"/>
              </a:rPr>
              <a:t>Nejčastější dotazy na hotline, Jana Bošková</a:t>
            </a:r>
          </a:p>
        </p:txBody>
      </p:sp>
      <p:sp>
        <p:nvSpPr>
          <p:cNvPr id="11" name="Nadpis 1">
            <a:extLst>
              <a:ext uri="{FF2B5EF4-FFF2-40B4-BE49-F238E27FC236}">
                <a16:creationId xmlns:a16="http://schemas.microsoft.com/office/drawing/2014/main" id="{F4051A72-D6E9-2B1F-2A1E-551A51F8EDF6}"/>
              </a:ext>
            </a:extLst>
          </p:cNvPr>
          <p:cNvSpPr txBox="1">
            <a:spLocks/>
          </p:cNvSpPr>
          <p:nvPr>
            <p:custDataLst>
              <p:tags r:id="rId1"/>
            </p:custDataLst>
          </p:nvPr>
        </p:nvSpPr>
        <p:spPr>
          <a:xfrm>
            <a:off x="862680" y="1350940"/>
            <a:ext cx="9143854" cy="553998"/>
          </a:xfrm>
          <a:prstGeom prst="rect">
            <a:avLst/>
          </a:prstGeom>
        </p:spPr>
        <p:txBody>
          <a:bodyPr vert="horz" wrap="square" lIns="0" tIns="0" rIns="0" bIns="0" rtlCol="0" anchor="t" anchorCtr="0">
            <a:spAutoFit/>
          </a:bodyPr>
          <a:lstStyle>
            <a:lvl1pPr algn="l" defTabSz="914400" rtl="0" eaLnBrk="1" latinLnBrk="0" hangingPunct="1">
              <a:lnSpc>
                <a:spcPct val="100000"/>
              </a:lnSpc>
              <a:spcBef>
                <a:spcPct val="0"/>
              </a:spcBef>
              <a:buNone/>
              <a:defRPr sz="3600" kern="1200">
                <a:solidFill>
                  <a:schemeClr val="accent1"/>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cs-CZ" b="0" i="0" u="none" strike="noStrike" kern="1200" cap="none" spc="0" normalizeH="0" baseline="0" noProof="0" dirty="0">
                <a:ln>
                  <a:noFill/>
                </a:ln>
                <a:solidFill>
                  <a:srgbClr val="5D6A7B"/>
                </a:solidFill>
                <a:effectLst/>
                <a:uLnTx/>
                <a:uFillTx/>
                <a:latin typeface="Arial" panose="020B0604020202020204"/>
                <a:ea typeface="+mj-ea"/>
                <a:cs typeface="+mj-cs"/>
              </a:rPr>
              <a:t>DPP a DPČ</a:t>
            </a:r>
          </a:p>
        </p:txBody>
      </p:sp>
      <p:cxnSp>
        <p:nvCxnSpPr>
          <p:cNvPr id="3" name="Přímá spojnice 2">
            <a:extLst>
              <a:ext uri="{FF2B5EF4-FFF2-40B4-BE49-F238E27FC236}">
                <a16:creationId xmlns:a16="http://schemas.microsoft.com/office/drawing/2014/main" id="{CC9FB957-7B76-5EBB-3DFF-D3FD2A0A92F5}"/>
              </a:ext>
            </a:extLst>
          </p:cNvPr>
          <p:cNvCxnSpPr/>
          <p:nvPr/>
        </p:nvCxnSpPr>
        <p:spPr>
          <a:xfrm>
            <a:off x="9998295" y="10007306"/>
            <a:ext cx="8238" cy="366337"/>
          </a:xfrm>
          <a:prstGeom prst="line">
            <a:avLst/>
          </a:prstGeom>
          <a:ln w="12700">
            <a:solidFill>
              <a:srgbClr val="848E9B"/>
            </a:solidFill>
          </a:ln>
        </p:spPr>
        <p:style>
          <a:lnRef idx="1">
            <a:schemeClr val="accent1"/>
          </a:lnRef>
          <a:fillRef idx="0">
            <a:schemeClr val="accent1"/>
          </a:fillRef>
          <a:effectRef idx="0">
            <a:schemeClr val="accent1"/>
          </a:effectRef>
          <a:fontRef idx="minor">
            <a:schemeClr val="tx1"/>
          </a:fontRef>
        </p:style>
      </p:cxnSp>
      <p:sp>
        <p:nvSpPr>
          <p:cNvPr id="4" name="Nadpis 1">
            <a:extLst>
              <a:ext uri="{FF2B5EF4-FFF2-40B4-BE49-F238E27FC236}">
                <a16:creationId xmlns:a16="http://schemas.microsoft.com/office/drawing/2014/main" id="{65BDEBCD-2F21-F011-7B68-9B46F39BBF75}"/>
              </a:ext>
            </a:extLst>
          </p:cNvPr>
          <p:cNvSpPr txBox="1">
            <a:spLocks/>
          </p:cNvSpPr>
          <p:nvPr/>
        </p:nvSpPr>
        <p:spPr>
          <a:xfrm>
            <a:off x="8261570" y="10007306"/>
            <a:ext cx="1736725" cy="366338"/>
          </a:xfrm>
          <a:prstGeom prst="rect">
            <a:avLst/>
          </a:prstGeom>
        </p:spPr>
        <p:txBody>
          <a:bodyPr vert="horz" lIns="91440" tIns="45720" rIns="91440" bIns="45720" rtlCol="0" anchor="b">
            <a:noAutofit/>
          </a:bodyPr>
          <a:lstStyle>
            <a:lvl1pPr algn="ctr" defTabSz="809976" rtl="0" eaLnBrk="1" latinLnBrk="0" hangingPunct="1">
              <a:lnSpc>
                <a:spcPct val="90000"/>
              </a:lnSpc>
              <a:spcBef>
                <a:spcPct val="0"/>
              </a:spcBef>
              <a:buNone/>
              <a:defRPr sz="5315" kern="1200">
                <a:solidFill>
                  <a:schemeClr val="tx1"/>
                </a:solidFill>
                <a:latin typeface="DINPro-Medium" panose="02000503030000020004" pitchFamily="2" charset="0"/>
                <a:ea typeface="+mj-ea"/>
                <a:cs typeface="+mj-cs"/>
              </a:defRPr>
            </a:lvl1pPr>
          </a:lstStyle>
          <a:p>
            <a:pPr algn="r">
              <a:lnSpc>
                <a:spcPts val="1900"/>
              </a:lnSpc>
            </a:pPr>
            <a:fld id="{62B828D8-490C-4332-AB40-BC61B2F81507}" type="slidenum">
              <a:rPr lang="cs-CZ" sz="1800" spc="30" smtClean="0">
                <a:solidFill>
                  <a:srgbClr val="888B8D"/>
                </a:solidFill>
                <a:latin typeface="Arial" panose="020B0604020202020204" pitchFamily="34" charset="0"/>
                <a:ea typeface="DIN Pro" charset="0"/>
                <a:cs typeface="Arial" panose="020B0604020202020204" pitchFamily="34" charset="0"/>
              </a:rPr>
              <a:t>20</a:t>
            </a:fld>
            <a:endParaRPr lang="cs-CZ" sz="1800" spc="30" dirty="0">
              <a:solidFill>
                <a:srgbClr val="888B8D"/>
              </a:solidFill>
              <a:latin typeface="Arial" panose="020B0604020202020204" pitchFamily="34" charset="0"/>
              <a:ea typeface="DIN Pro" charset="0"/>
              <a:cs typeface="Arial" panose="020B0604020202020204" pitchFamily="34" charset="0"/>
            </a:endParaRPr>
          </a:p>
        </p:txBody>
      </p:sp>
      <p:pic>
        <p:nvPicPr>
          <p:cNvPr id="7" name="Obrázek 6">
            <a:extLst>
              <a:ext uri="{FF2B5EF4-FFF2-40B4-BE49-F238E27FC236}">
                <a16:creationId xmlns:a16="http://schemas.microsoft.com/office/drawing/2014/main" id="{0AEBE289-958B-53BD-C9CD-15661BF8CFBF}"/>
              </a:ext>
            </a:extLst>
          </p:cNvPr>
          <p:cNvPicPr>
            <a:picLocks noChangeAspect="1"/>
          </p:cNvPicPr>
          <p:nvPr/>
        </p:nvPicPr>
        <p:blipFill>
          <a:blip r:embed="rId5"/>
          <a:stretch>
            <a:fillRect/>
          </a:stretch>
        </p:blipFill>
        <p:spPr>
          <a:xfrm>
            <a:off x="1238259" y="2275497"/>
            <a:ext cx="8392696" cy="7173326"/>
          </a:xfrm>
          <a:prstGeom prst="rect">
            <a:avLst/>
          </a:prstGeom>
          <a:ln>
            <a:solidFill>
              <a:schemeClr val="tx1"/>
            </a:solidFill>
          </a:ln>
        </p:spPr>
      </p:pic>
    </p:spTree>
    <p:extLst>
      <p:ext uri="{BB962C8B-B14F-4D97-AF65-F5344CB8AC3E}">
        <p14:creationId xmlns:p14="http://schemas.microsoft.com/office/powerpoint/2010/main" val="102744235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Obrázek 7">
            <a:extLst>
              <a:ext uri="{FF2B5EF4-FFF2-40B4-BE49-F238E27FC236}">
                <a16:creationId xmlns:a16="http://schemas.microsoft.com/office/drawing/2014/main" id="{CD7CD660-806C-1CC4-EEDA-7DF774293FBD}"/>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7150602" y="707652"/>
            <a:ext cx="2847694" cy="553998"/>
          </a:xfrm>
          <a:prstGeom prst="rect">
            <a:avLst/>
          </a:prstGeom>
        </p:spPr>
      </p:pic>
      <p:sp>
        <p:nvSpPr>
          <p:cNvPr id="2" name="Nadpis 1">
            <a:extLst>
              <a:ext uri="{FF2B5EF4-FFF2-40B4-BE49-F238E27FC236}">
                <a16:creationId xmlns:a16="http://schemas.microsoft.com/office/drawing/2014/main" id="{32C45246-DE83-BA18-2F08-C38B6CF715E0}"/>
              </a:ext>
            </a:extLst>
          </p:cNvPr>
          <p:cNvSpPr txBox="1">
            <a:spLocks/>
          </p:cNvSpPr>
          <p:nvPr/>
        </p:nvSpPr>
        <p:spPr>
          <a:xfrm>
            <a:off x="473075" y="9928474"/>
            <a:ext cx="5498246" cy="524002"/>
          </a:xfrm>
          <a:prstGeom prst="rect">
            <a:avLst/>
          </a:prstGeom>
        </p:spPr>
        <p:txBody>
          <a:bodyPr vert="horz" lIns="91440" tIns="45720" rIns="91440" bIns="45720" rtlCol="0" anchor="b">
            <a:noAutofit/>
          </a:bodyPr>
          <a:lstStyle>
            <a:lvl1pPr algn="ctr" defTabSz="809976" rtl="0" eaLnBrk="1" latinLnBrk="0" hangingPunct="1">
              <a:lnSpc>
                <a:spcPct val="90000"/>
              </a:lnSpc>
              <a:spcBef>
                <a:spcPct val="0"/>
              </a:spcBef>
              <a:buNone/>
              <a:defRPr sz="5315" kern="1200">
                <a:solidFill>
                  <a:schemeClr val="tx1"/>
                </a:solidFill>
                <a:latin typeface="DINPro-Medium" panose="02000503030000020004" pitchFamily="2" charset="0"/>
                <a:ea typeface="+mj-ea"/>
                <a:cs typeface="+mj-cs"/>
              </a:defRPr>
            </a:lvl1pPr>
          </a:lstStyle>
          <a:p>
            <a:pPr algn="l">
              <a:lnSpc>
                <a:spcPts val="1900"/>
              </a:lnSpc>
            </a:pPr>
            <a:r>
              <a:rPr lang="cs-CZ" sz="1600" spc="30" dirty="0">
                <a:solidFill>
                  <a:srgbClr val="888B8D"/>
                </a:solidFill>
                <a:latin typeface="Arial" panose="020B0604020202020204" pitchFamily="34" charset="0"/>
                <a:ea typeface="DIN Pro" charset="0"/>
                <a:cs typeface="Arial" panose="020B0604020202020204" pitchFamily="34" charset="0"/>
              </a:rPr>
              <a:t>Nejčastější dotazy na hotline, Jana Bošková</a:t>
            </a:r>
          </a:p>
        </p:txBody>
      </p:sp>
      <p:sp>
        <p:nvSpPr>
          <p:cNvPr id="11" name="Nadpis 1">
            <a:extLst>
              <a:ext uri="{FF2B5EF4-FFF2-40B4-BE49-F238E27FC236}">
                <a16:creationId xmlns:a16="http://schemas.microsoft.com/office/drawing/2014/main" id="{F4051A72-D6E9-2B1F-2A1E-551A51F8EDF6}"/>
              </a:ext>
            </a:extLst>
          </p:cNvPr>
          <p:cNvSpPr txBox="1">
            <a:spLocks/>
          </p:cNvSpPr>
          <p:nvPr>
            <p:custDataLst>
              <p:tags r:id="rId1"/>
            </p:custDataLst>
          </p:nvPr>
        </p:nvSpPr>
        <p:spPr>
          <a:xfrm>
            <a:off x="862680" y="1350940"/>
            <a:ext cx="9143854" cy="553998"/>
          </a:xfrm>
          <a:prstGeom prst="rect">
            <a:avLst/>
          </a:prstGeom>
        </p:spPr>
        <p:txBody>
          <a:bodyPr vert="horz" wrap="square" lIns="0" tIns="0" rIns="0" bIns="0" rtlCol="0" anchor="t" anchorCtr="0">
            <a:spAutoFit/>
          </a:bodyPr>
          <a:lstStyle>
            <a:lvl1pPr algn="l" defTabSz="914400" rtl="0" eaLnBrk="1" latinLnBrk="0" hangingPunct="1">
              <a:lnSpc>
                <a:spcPct val="100000"/>
              </a:lnSpc>
              <a:spcBef>
                <a:spcPct val="0"/>
              </a:spcBef>
              <a:buNone/>
              <a:defRPr sz="3600" kern="1200">
                <a:solidFill>
                  <a:schemeClr val="accent1"/>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cs-CZ" b="0" i="0" u="none" strike="noStrike" kern="1200" cap="none" spc="0" normalizeH="0" baseline="0" noProof="0" dirty="0">
                <a:ln>
                  <a:noFill/>
                </a:ln>
                <a:solidFill>
                  <a:srgbClr val="5D6A7B"/>
                </a:solidFill>
                <a:effectLst/>
                <a:uLnTx/>
                <a:uFillTx/>
                <a:latin typeface="Arial" panose="020B0604020202020204"/>
                <a:ea typeface="+mj-ea"/>
                <a:cs typeface="+mj-cs"/>
              </a:rPr>
              <a:t>DPP a DPČ</a:t>
            </a:r>
          </a:p>
        </p:txBody>
      </p:sp>
      <p:cxnSp>
        <p:nvCxnSpPr>
          <p:cNvPr id="3" name="Přímá spojnice 2">
            <a:extLst>
              <a:ext uri="{FF2B5EF4-FFF2-40B4-BE49-F238E27FC236}">
                <a16:creationId xmlns:a16="http://schemas.microsoft.com/office/drawing/2014/main" id="{CC9FB957-7B76-5EBB-3DFF-D3FD2A0A92F5}"/>
              </a:ext>
            </a:extLst>
          </p:cNvPr>
          <p:cNvCxnSpPr/>
          <p:nvPr/>
        </p:nvCxnSpPr>
        <p:spPr>
          <a:xfrm>
            <a:off x="9998295" y="10007306"/>
            <a:ext cx="8238" cy="366337"/>
          </a:xfrm>
          <a:prstGeom prst="line">
            <a:avLst/>
          </a:prstGeom>
          <a:ln w="12700">
            <a:solidFill>
              <a:srgbClr val="848E9B"/>
            </a:solidFill>
          </a:ln>
        </p:spPr>
        <p:style>
          <a:lnRef idx="1">
            <a:schemeClr val="accent1"/>
          </a:lnRef>
          <a:fillRef idx="0">
            <a:schemeClr val="accent1"/>
          </a:fillRef>
          <a:effectRef idx="0">
            <a:schemeClr val="accent1"/>
          </a:effectRef>
          <a:fontRef idx="minor">
            <a:schemeClr val="tx1"/>
          </a:fontRef>
        </p:style>
      </p:cxnSp>
      <p:sp>
        <p:nvSpPr>
          <p:cNvPr id="4" name="Nadpis 1">
            <a:extLst>
              <a:ext uri="{FF2B5EF4-FFF2-40B4-BE49-F238E27FC236}">
                <a16:creationId xmlns:a16="http://schemas.microsoft.com/office/drawing/2014/main" id="{65BDEBCD-2F21-F011-7B68-9B46F39BBF75}"/>
              </a:ext>
            </a:extLst>
          </p:cNvPr>
          <p:cNvSpPr txBox="1">
            <a:spLocks/>
          </p:cNvSpPr>
          <p:nvPr/>
        </p:nvSpPr>
        <p:spPr>
          <a:xfrm>
            <a:off x="8261570" y="10007306"/>
            <a:ext cx="1736725" cy="366338"/>
          </a:xfrm>
          <a:prstGeom prst="rect">
            <a:avLst/>
          </a:prstGeom>
        </p:spPr>
        <p:txBody>
          <a:bodyPr vert="horz" lIns="91440" tIns="45720" rIns="91440" bIns="45720" rtlCol="0" anchor="b">
            <a:noAutofit/>
          </a:bodyPr>
          <a:lstStyle>
            <a:lvl1pPr algn="ctr" defTabSz="809976" rtl="0" eaLnBrk="1" latinLnBrk="0" hangingPunct="1">
              <a:lnSpc>
                <a:spcPct val="90000"/>
              </a:lnSpc>
              <a:spcBef>
                <a:spcPct val="0"/>
              </a:spcBef>
              <a:buNone/>
              <a:defRPr sz="5315" kern="1200">
                <a:solidFill>
                  <a:schemeClr val="tx1"/>
                </a:solidFill>
                <a:latin typeface="DINPro-Medium" panose="02000503030000020004" pitchFamily="2" charset="0"/>
                <a:ea typeface="+mj-ea"/>
                <a:cs typeface="+mj-cs"/>
              </a:defRPr>
            </a:lvl1pPr>
          </a:lstStyle>
          <a:p>
            <a:pPr algn="r">
              <a:lnSpc>
                <a:spcPts val="1900"/>
              </a:lnSpc>
            </a:pPr>
            <a:fld id="{62B828D8-490C-4332-AB40-BC61B2F81507}" type="slidenum">
              <a:rPr lang="cs-CZ" sz="1800" spc="30" smtClean="0">
                <a:solidFill>
                  <a:srgbClr val="888B8D"/>
                </a:solidFill>
                <a:latin typeface="Arial" panose="020B0604020202020204" pitchFamily="34" charset="0"/>
                <a:ea typeface="DIN Pro" charset="0"/>
                <a:cs typeface="Arial" panose="020B0604020202020204" pitchFamily="34" charset="0"/>
              </a:rPr>
              <a:t>21</a:t>
            </a:fld>
            <a:endParaRPr lang="cs-CZ" sz="1800" spc="30" dirty="0">
              <a:solidFill>
                <a:srgbClr val="888B8D"/>
              </a:solidFill>
              <a:latin typeface="Arial" panose="020B0604020202020204" pitchFamily="34" charset="0"/>
              <a:ea typeface="DIN Pro" charset="0"/>
              <a:cs typeface="Arial" panose="020B0604020202020204" pitchFamily="34" charset="0"/>
            </a:endParaRPr>
          </a:p>
        </p:txBody>
      </p:sp>
      <p:pic>
        <p:nvPicPr>
          <p:cNvPr id="6" name="Obrázek 5">
            <a:extLst>
              <a:ext uri="{FF2B5EF4-FFF2-40B4-BE49-F238E27FC236}">
                <a16:creationId xmlns:a16="http://schemas.microsoft.com/office/drawing/2014/main" id="{0094EA6A-8DB4-DAAE-E824-BF8D8C6AF874}"/>
              </a:ext>
            </a:extLst>
          </p:cNvPr>
          <p:cNvPicPr>
            <a:picLocks noChangeAspect="1"/>
          </p:cNvPicPr>
          <p:nvPr/>
        </p:nvPicPr>
        <p:blipFill>
          <a:blip r:embed="rId5"/>
          <a:stretch>
            <a:fillRect/>
          </a:stretch>
        </p:blipFill>
        <p:spPr>
          <a:xfrm>
            <a:off x="1242218" y="2772140"/>
            <a:ext cx="8115300" cy="6210300"/>
          </a:xfrm>
          <a:prstGeom prst="rect">
            <a:avLst/>
          </a:prstGeom>
        </p:spPr>
      </p:pic>
    </p:spTree>
    <p:extLst>
      <p:ext uri="{BB962C8B-B14F-4D97-AF65-F5344CB8AC3E}">
        <p14:creationId xmlns:p14="http://schemas.microsoft.com/office/powerpoint/2010/main" val="182975132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Obrázek 7">
            <a:extLst>
              <a:ext uri="{FF2B5EF4-FFF2-40B4-BE49-F238E27FC236}">
                <a16:creationId xmlns:a16="http://schemas.microsoft.com/office/drawing/2014/main" id="{CD7CD660-806C-1CC4-EEDA-7DF774293FBD}"/>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7150602" y="707652"/>
            <a:ext cx="2847694" cy="553998"/>
          </a:xfrm>
          <a:prstGeom prst="rect">
            <a:avLst/>
          </a:prstGeom>
        </p:spPr>
      </p:pic>
      <p:sp>
        <p:nvSpPr>
          <p:cNvPr id="2" name="Nadpis 1">
            <a:extLst>
              <a:ext uri="{FF2B5EF4-FFF2-40B4-BE49-F238E27FC236}">
                <a16:creationId xmlns:a16="http://schemas.microsoft.com/office/drawing/2014/main" id="{32C45246-DE83-BA18-2F08-C38B6CF715E0}"/>
              </a:ext>
            </a:extLst>
          </p:cNvPr>
          <p:cNvSpPr txBox="1">
            <a:spLocks/>
          </p:cNvSpPr>
          <p:nvPr/>
        </p:nvSpPr>
        <p:spPr>
          <a:xfrm>
            <a:off x="473075" y="9928474"/>
            <a:ext cx="5498246" cy="524002"/>
          </a:xfrm>
          <a:prstGeom prst="rect">
            <a:avLst/>
          </a:prstGeom>
        </p:spPr>
        <p:txBody>
          <a:bodyPr vert="horz" lIns="91440" tIns="45720" rIns="91440" bIns="45720" rtlCol="0" anchor="b">
            <a:noAutofit/>
          </a:bodyPr>
          <a:lstStyle>
            <a:lvl1pPr algn="ctr" defTabSz="809976" rtl="0" eaLnBrk="1" latinLnBrk="0" hangingPunct="1">
              <a:lnSpc>
                <a:spcPct val="90000"/>
              </a:lnSpc>
              <a:spcBef>
                <a:spcPct val="0"/>
              </a:spcBef>
              <a:buNone/>
              <a:defRPr sz="5315" kern="1200">
                <a:solidFill>
                  <a:schemeClr val="tx1"/>
                </a:solidFill>
                <a:latin typeface="DINPro-Medium" panose="02000503030000020004" pitchFamily="2" charset="0"/>
                <a:ea typeface="+mj-ea"/>
                <a:cs typeface="+mj-cs"/>
              </a:defRPr>
            </a:lvl1pPr>
          </a:lstStyle>
          <a:p>
            <a:pPr algn="l">
              <a:lnSpc>
                <a:spcPts val="1900"/>
              </a:lnSpc>
            </a:pPr>
            <a:r>
              <a:rPr lang="cs-CZ" sz="1600" spc="30" dirty="0">
                <a:solidFill>
                  <a:srgbClr val="888B8D"/>
                </a:solidFill>
                <a:latin typeface="Arial" panose="020B0604020202020204" pitchFamily="34" charset="0"/>
                <a:ea typeface="DIN Pro" charset="0"/>
                <a:cs typeface="Arial" panose="020B0604020202020204" pitchFamily="34" charset="0"/>
              </a:rPr>
              <a:t>Nejčastější dotazy na hotline, Jana Bošková</a:t>
            </a:r>
          </a:p>
        </p:txBody>
      </p:sp>
      <p:sp>
        <p:nvSpPr>
          <p:cNvPr id="11" name="Nadpis 1">
            <a:extLst>
              <a:ext uri="{FF2B5EF4-FFF2-40B4-BE49-F238E27FC236}">
                <a16:creationId xmlns:a16="http://schemas.microsoft.com/office/drawing/2014/main" id="{F4051A72-D6E9-2B1F-2A1E-551A51F8EDF6}"/>
              </a:ext>
            </a:extLst>
          </p:cNvPr>
          <p:cNvSpPr txBox="1">
            <a:spLocks/>
          </p:cNvSpPr>
          <p:nvPr>
            <p:custDataLst>
              <p:tags r:id="rId1"/>
            </p:custDataLst>
          </p:nvPr>
        </p:nvSpPr>
        <p:spPr>
          <a:xfrm>
            <a:off x="862680" y="1350940"/>
            <a:ext cx="9143854" cy="553998"/>
          </a:xfrm>
          <a:prstGeom prst="rect">
            <a:avLst/>
          </a:prstGeom>
        </p:spPr>
        <p:txBody>
          <a:bodyPr vert="horz" wrap="square" lIns="0" tIns="0" rIns="0" bIns="0" rtlCol="0" anchor="t" anchorCtr="0">
            <a:spAutoFit/>
          </a:bodyPr>
          <a:lstStyle>
            <a:lvl1pPr algn="l" defTabSz="914400" rtl="0" eaLnBrk="1" latinLnBrk="0" hangingPunct="1">
              <a:lnSpc>
                <a:spcPct val="100000"/>
              </a:lnSpc>
              <a:spcBef>
                <a:spcPct val="0"/>
              </a:spcBef>
              <a:buNone/>
              <a:defRPr sz="3600" kern="1200">
                <a:solidFill>
                  <a:schemeClr val="accent1"/>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cs-CZ" dirty="0">
                <a:solidFill>
                  <a:srgbClr val="5D6A7B"/>
                </a:solidFill>
                <a:latin typeface="Arial" panose="020B0604020202020204"/>
              </a:rPr>
              <a:t>Hodinová dovolená</a:t>
            </a:r>
            <a:endParaRPr kumimoji="0" lang="cs-CZ" b="0" i="0" u="none" strike="noStrike" kern="1200" cap="none" spc="0" normalizeH="0" baseline="0" noProof="0" dirty="0">
              <a:ln>
                <a:noFill/>
              </a:ln>
              <a:solidFill>
                <a:srgbClr val="5D6A7B"/>
              </a:solidFill>
              <a:effectLst/>
              <a:uLnTx/>
              <a:uFillTx/>
              <a:latin typeface="Arial" panose="020B0604020202020204"/>
              <a:ea typeface="+mj-ea"/>
              <a:cs typeface="+mj-cs"/>
            </a:endParaRPr>
          </a:p>
        </p:txBody>
      </p:sp>
      <p:cxnSp>
        <p:nvCxnSpPr>
          <p:cNvPr id="3" name="Přímá spojnice 2">
            <a:extLst>
              <a:ext uri="{FF2B5EF4-FFF2-40B4-BE49-F238E27FC236}">
                <a16:creationId xmlns:a16="http://schemas.microsoft.com/office/drawing/2014/main" id="{CC9FB957-7B76-5EBB-3DFF-D3FD2A0A92F5}"/>
              </a:ext>
            </a:extLst>
          </p:cNvPr>
          <p:cNvCxnSpPr/>
          <p:nvPr/>
        </p:nvCxnSpPr>
        <p:spPr>
          <a:xfrm>
            <a:off x="9998295" y="10007306"/>
            <a:ext cx="8238" cy="366337"/>
          </a:xfrm>
          <a:prstGeom prst="line">
            <a:avLst/>
          </a:prstGeom>
          <a:ln w="12700">
            <a:solidFill>
              <a:srgbClr val="848E9B"/>
            </a:solidFill>
          </a:ln>
        </p:spPr>
        <p:style>
          <a:lnRef idx="1">
            <a:schemeClr val="accent1"/>
          </a:lnRef>
          <a:fillRef idx="0">
            <a:schemeClr val="accent1"/>
          </a:fillRef>
          <a:effectRef idx="0">
            <a:schemeClr val="accent1"/>
          </a:effectRef>
          <a:fontRef idx="minor">
            <a:schemeClr val="tx1"/>
          </a:fontRef>
        </p:style>
      </p:cxnSp>
      <p:sp>
        <p:nvSpPr>
          <p:cNvPr id="4" name="Nadpis 1">
            <a:extLst>
              <a:ext uri="{FF2B5EF4-FFF2-40B4-BE49-F238E27FC236}">
                <a16:creationId xmlns:a16="http://schemas.microsoft.com/office/drawing/2014/main" id="{65BDEBCD-2F21-F011-7B68-9B46F39BBF75}"/>
              </a:ext>
            </a:extLst>
          </p:cNvPr>
          <p:cNvSpPr txBox="1">
            <a:spLocks/>
          </p:cNvSpPr>
          <p:nvPr/>
        </p:nvSpPr>
        <p:spPr>
          <a:xfrm>
            <a:off x="8261570" y="10007306"/>
            <a:ext cx="1736725" cy="366338"/>
          </a:xfrm>
          <a:prstGeom prst="rect">
            <a:avLst/>
          </a:prstGeom>
        </p:spPr>
        <p:txBody>
          <a:bodyPr vert="horz" lIns="91440" tIns="45720" rIns="91440" bIns="45720" rtlCol="0" anchor="b">
            <a:noAutofit/>
          </a:bodyPr>
          <a:lstStyle>
            <a:lvl1pPr algn="ctr" defTabSz="809976" rtl="0" eaLnBrk="1" latinLnBrk="0" hangingPunct="1">
              <a:lnSpc>
                <a:spcPct val="90000"/>
              </a:lnSpc>
              <a:spcBef>
                <a:spcPct val="0"/>
              </a:spcBef>
              <a:buNone/>
              <a:defRPr sz="5315" kern="1200">
                <a:solidFill>
                  <a:schemeClr val="tx1"/>
                </a:solidFill>
                <a:latin typeface="DINPro-Medium" panose="02000503030000020004" pitchFamily="2" charset="0"/>
                <a:ea typeface="+mj-ea"/>
                <a:cs typeface="+mj-cs"/>
              </a:defRPr>
            </a:lvl1pPr>
          </a:lstStyle>
          <a:p>
            <a:pPr algn="r">
              <a:lnSpc>
                <a:spcPts val="1900"/>
              </a:lnSpc>
            </a:pPr>
            <a:fld id="{62B828D8-490C-4332-AB40-BC61B2F81507}" type="slidenum">
              <a:rPr lang="cs-CZ" sz="1800" spc="30" smtClean="0">
                <a:solidFill>
                  <a:srgbClr val="888B8D"/>
                </a:solidFill>
                <a:latin typeface="Arial" panose="020B0604020202020204" pitchFamily="34" charset="0"/>
                <a:ea typeface="DIN Pro" charset="0"/>
                <a:cs typeface="Arial" panose="020B0604020202020204" pitchFamily="34" charset="0"/>
              </a:rPr>
              <a:t>22</a:t>
            </a:fld>
            <a:endParaRPr lang="cs-CZ" sz="1800" spc="30" dirty="0">
              <a:solidFill>
                <a:srgbClr val="888B8D"/>
              </a:solidFill>
              <a:latin typeface="Arial" panose="020B0604020202020204" pitchFamily="34" charset="0"/>
              <a:ea typeface="DIN Pro" charset="0"/>
              <a:cs typeface="Arial" panose="020B0604020202020204" pitchFamily="34" charset="0"/>
            </a:endParaRPr>
          </a:p>
        </p:txBody>
      </p:sp>
      <p:pic>
        <p:nvPicPr>
          <p:cNvPr id="5" name="Obrázek 4">
            <a:extLst>
              <a:ext uri="{FF2B5EF4-FFF2-40B4-BE49-F238E27FC236}">
                <a16:creationId xmlns:a16="http://schemas.microsoft.com/office/drawing/2014/main" id="{AFF61EE4-A2EF-D08C-9198-CD4EA0BC1904}"/>
              </a:ext>
            </a:extLst>
          </p:cNvPr>
          <p:cNvPicPr>
            <a:picLocks noChangeAspect="1"/>
          </p:cNvPicPr>
          <p:nvPr/>
        </p:nvPicPr>
        <p:blipFill>
          <a:blip r:embed="rId5"/>
          <a:stretch>
            <a:fillRect/>
          </a:stretch>
        </p:blipFill>
        <p:spPr>
          <a:xfrm>
            <a:off x="2582639" y="1994228"/>
            <a:ext cx="6137499" cy="6370703"/>
          </a:xfrm>
          <a:prstGeom prst="rect">
            <a:avLst/>
          </a:prstGeom>
        </p:spPr>
      </p:pic>
      <p:sp>
        <p:nvSpPr>
          <p:cNvPr id="6" name="Obdélník 5">
            <a:extLst>
              <a:ext uri="{FF2B5EF4-FFF2-40B4-BE49-F238E27FC236}">
                <a16:creationId xmlns:a16="http://schemas.microsoft.com/office/drawing/2014/main" id="{A8C3B227-3450-0AF7-D9B0-74D345B94DC1}"/>
              </a:ext>
            </a:extLst>
          </p:cNvPr>
          <p:cNvSpPr/>
          <p:nvPr/>
        </p:nvSpPr>
        <p:spPr>
          <a:xfrm>
            <a:off x="1474681" y="8348372"/>
            <a:ext cx="8353414" cy="1569660"/>
          </a:xfrm>
          <a:prstGeom prst="rect">
            <a:avLst/>
          </a:prstGeom>
        </p:spPr>
        <p:txBody>
          <a:bodyPr wrap="square">
            <a:spAutoFit/>
          </a:bodyPr>
          <a:lstStyle/>
          <a:p>
            <a:pPr algn="ctr"/>
            <a:r>
              <a:rPr lang="cs-CZ" sz="1600" spc="48" dirty="0">
                <a:latin typeface="Arial" panose="020B0604020202020204" pitchFamily="34" charset="0"/>
                <a:ea typeface="DIN Pro Medium" charset="0"/>
                <a:cs typeface="Arial" panose="020B0604020202020204" pitchFamily="34" charset="0"/>
              </a:rPr>
              <a:t>Celkem odpracováno + plánováno / průměrná týdenní pracovní doba </a:t>
            </a:r>
          </a:p>
          <a:p>
            <a:pPr algn="ctr"/>
            <a:r>
              <a:rPr lang="cs-CZ" sz="1600" spc="48" dirty="0">
                <a:latin typeface="Arial" panose="020B0604020202020204" pitchFamily="34" charset="0"/>
                <a:ea typeface="DIN Pro Medium" charset="0"/>
                <a:cs typeface="Arial" panose="020B0604020202020204" pitchFamily="34" charset="0"/>
              </a:rPr>
              <a:t>= počet celých týdnů</a:t>
            </a:r>
          </a:p>
          <a:p>
            <a:pPr algn="ctr"/>
            <a:endParaRPr lang="cs-CZ" sz="1600" spc="48" dirty="0">
              <a:latin typeface="Arial" panose="020B0604020202020204" pitchFamily="34" charset="0"/>
              <a:cs typeface="Arial" panose="020B0604020202020204" pitchFamily="34" charset="0"/>
            </a:endParaRPr>
          </a:p>
          <a:p>
            <a:pPr algn="ctr"/>
            <a:r>
              <a:rPr lang="cs-CZ" sz="1600" spc="48" dirty="0">
                <a:latin typeface="Arial" panose="020B0604020202020204" pitchFamily="34" charset="0"/>
                <a:cs typeface="Arial" panose="020B0604020202020204" pitchFamily="34" charset="0"/>
              </a:rPr>
              <a:t>Výpočet nároku dovolené: </a:t>
            </a:r>
          </a:p>
          <a:p>
            <a:pPr algn="ctr"/>
            <a:r>
              <a:rPr lang="cs-CZ" sz="1600" spc="48" dirty="0">
                <a:latin typeface="Arial" panose="020B0604020202020204" pitchFamily="34" charset="0"/>
                <a:cs typeface="Arial" panose="020B0604020202020204" pitchFamily="34" charset="0"/>
              </a:rPr>
              <a:t>počet celých týdnů / 52 * průměrná týdenní pracovní doba * výměra v týdnech = počet hodin zaokrouhlených směrem nahoru</a:t>
            </a:r>
            <a:endParaRPr lang="cs-CZ"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5060438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Obrázek 7">
            <a:extLst>
              <a:ext uri="{FF2B5EF4-FFF2-40B4-BE49-F238E27FC236}">
                <a16:creationId xmlns:a16="http://schemas.microsoft.com/office/drawing/2014/main" id="{CD7CD660-806C-1CC4-EEDA-7DF774293FBD}"/>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7150602" y="707652"/>
            <a:ext cx="2847694" cy="553998"/>
          </a:xfrm>
          <a:prstGeom prst="rect">
            <a:avLst/>
          </a:prstGeom>
        </p:spPr>
      </p:pic>
      <p:sp>
        <p:nvSpPr>
          <p:cNvPr id="2" name="Nadpis 1">
            <a:extLst>
              <a:ext uri="{FF2B5EF4-FFF2-40B4-BE49-F238E27FC236}">
                <a16:creationId xmlns:a16="http://schemas.microsoft.com/office/drawing/2014/main" id="{32C45246-DE83-BA18-2F08-C38B6CF715E0}"/>
              </a:ext>
            </a:extLst>
          </p:cNvPr>
          <p:cNvSpPr txBox="1">
            <a:spLocks/>
          </p:cNvSpPr>
          <p:nvPr/>
        </p:nvSpPr>
        <p:spPr>
          <a:xfrm>
            <a:off x="473075" y="9928474"/>
            <a:ext cx="5498246" cy="524002"/>
          </a:xfrm>
          <a:prstGeom prst="rect">
            <a:avLst/>
          </a:prstGeom>
        </p:spPr>
        <p:txBody>
          <a:bodyPr vert="horz" lIns="91440" tIns="45720" rIns="91440" bIns="45720" rtlCol="0" anchor="b">
            <a:noAutofit/>
          </a:bodyPr>
          <a:lstStyle>
            <a:lvl1pPr algn="ctr" defTabSz="809976" rtl="0" eaLnBrk="1" latinLnBrk="0" hangingPunct="1">
              <a:lnSpc>
                <a:spcPct val="90000"/>
              </a:lnSpc>
              <a:spcBef>
                <a:spcPct val="0"/>
              </a:spcBef>
              <a:buNone/>
              <a:defRPr sz="5315" kern="1200">
                <a:solidFill>
                  <a:schemeClr val="tx1"/>
                </a:solidFill>
                <a:latin typeface="DINPro-Medium" panose="02000503030000020004" pitchFamily="2" charset="0"/>
                <a:ea typeface="+mj-ea"/>
                <a:cs typeface="+mj-cs"/>
              </a:defRPr>
            </a:lvl1pPr>
          </a:lstStyle>
          <a:p>
            <a:pPr algn="l">
              <a:lnSpc>
                <a:spcPts val="1900"/>
              </a:lnSpc>
            </a:pPr>
            <a:r>
              <a:rPr lang="cs-CZ" sz="1600" spc="30" dirty="0">
                <a:solidFill>
                  <a:srgbClr val="888B8D"/>
                </a:solidFill>
                <a:latin typeface="Arial" panose="020B0604020202020204" pitchFamily="34" charset="0"/>
                <a:ea typeface="DIN Pro" charset="0"/>
                <a:cs typeface="Arial" panose="020B0604020202020204" pitchFamily="34" charset="0"/>
              </a:rPr>
              <a:t>Nejčastější dotazy na hotline, Jana Bošková</a:t>
            </a:r>
          </a:p>
        </p:txBody>
      </p:sp>
      <p:sp>
        <p:nvSpPr>
          <p:cNvPr id="11" name="Nadpis 1">
            <a:extLst>
              <a:ext uri="{FF2B5EF4-FFF2-40B4-BE49-F238E27FC236}">
                <a16:creationId xmlns:a16="http://schemas.microsoft.com/office/drawing/2014/main" id="{F4051A72-D6E9-2B1F-2A1E-551A51F8EDF6}"/>
              </a:ext>
            </a:extLst>
          </p:cNvPr>
          <p:cNvSpPr txBox="1">
            <a:spLocks/>
          </p:cNvSpPr>
          <p:nvPr>
            <p:custDataLst>
              <p:tags r:id="rId1"/>
            </p:custDataLst>
          </p:nvPr>
        </p:nvSpPr>
        <p:spPr>
          <a:xfrm>
            <a:off x="862680" y="1350940"/>
            <a:ext cx="9143854" cy="553998"/>
          </a:xfrm>
          <a:prstGeom prst="rect">
            <a:avLst/>
          </a:prstGeom>
        </p:spPr>
        <p:txBody>
          <a:bodyPr vert="horz" wrap="square" lIns="0" tIns="0" rIns="0" bIns="0" rtlCol="0" anchor="t" anchorCtr="0">
            <a:spAutoFit/>
          </a:bodyPr>
          <a:lstStyle>
            <a:lvl1pPr algn="l" defTabSz="914400" rtl="0" eaLnBrk="1" latinLnBrk="0" hangingPunct="1">
              <a:lnSpc>
                <a:spcPct val="100000"/>
              </a:lnSpc>
              <a:spcBef>
                <a:spcPct val="0"/>
              </a:spcBef>
              <a:buNone/>
              <a:defRPr sz="3600" kern="1200">
                <a:solidFill>
                  <a:schemeClr val="accent1"/>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cs-CZ" dirty="0">
                <a:solidFill>
                  <a:srgbClr val="5D6A7B"/>
                </a:solidFill>
                <a:latin typeface="Arial" panose="020B0604020202020204"/>
              </a:rPr>
              <a:t>Hodinová dovolená</a:t>
            </a:r>
            <a:endParaRPr kumimoji="0" lang="cs-CZ" b="0" i="0" u="none" strike="noStrike" kern="1200" cap="none" spc="0" normalizeH="0" baseline="0" noProof="0" dirty="0">
              <a:ln>
                <a:noFill/>
              </a:ln>
              <a:solidFill>
                <a:srgbClr val="5D6A7B"/>
              </a:solidFill>
              <a:effectLst/>
              <a:uLnTx/>
              <a:uFillTx/>
              <a:latin typeface="Arial" panose="020B0604020202020204"/>
              <a:ea typeface="+mj-ea"/>
              <a:cs typeface="+mj-cs"/>
            </a:endParaRPr>
          </a:p>
        </p:txBody>
      </p:sp>
      <p:cxnSp>
        <p:nvCxnSpPr>
          <p:cNvPr id="3" name="Přímá spojnice 2">
            <a:extLst>
              <a:ext uri="{FF2B5EF4-FFF2-40B4-BE49-F238E27FC236}">
                <a16:creationId xmlns:a16="http://schemas.microsoft.com/office/drawing/2014/main" id="{CC9FB957-7B76-5EBB-3DFF-D3FD2A0A92F5}"/>
              </a:ext>
            </a:extLst>
          </p:cNvPr>
          <p:cNvCxnSpPr/>
          <p:nvPr/>
        </p:nvCxnSpPr>
        <p:spPr>
          <a:xfrm>
            <a:off x="9998295" y="10007306"/>
            <a:ext cx="8238" cy="366337"/>
          </a:xfrm>
          <a:prstGeom prst="line">
            <a:avLst/>
          </a:prstGeom>
          <a:ln w="12700">
            <a:solidFill>
              <a:srgbClr val="848E9B"/>
            </a:solidFill>
          </a:ln>
        </p:spPr>
        <p:style>
          <a:lnRef idx="1">
            <a:schemeClr val="accent1"/>
          </a:lnRef>
          <a:fillRef idx="0">
            <a:schemeClr val="accent1"/>
          </a:fillRef>
          <a:effectRef idx="0">
            <a:schemeClr val="accent1"/>
          </a:effectRef>
          <a:fontRef idx="minor">
            <a:schemeClr val="tx1"/>
          </a:fontRef>
        </p:style>
      </p:cxnSp>
      <p:sp>
        <p:nvSpPr>
          <p:cNvPr id="4" name="Nadpis 1">
            <a:extLst>
              <a:ext uri="{FF2B5EF4-FFF2-40B4-BE49-F238E27FC236}">
                <a16:creationId xmlns:a16="http://schemas.microsoft.com/office/drawing/2014/main" id="{65BDEBCD-2F21-F011-7B68-9B46F39BBF75}"/>
              </a:ext>
            </a:extLst>
          </p:cNvPr>
          <p:cNvSpPr txBox="1">
            <a:spLocks/>
          </p:cNvSpPr>
          <p:nvPr/>
        </p:nvSpPr>
        <p:spPr>
          <a:xfrm>
            <a:off x="8261570" y="10007306"/>
            <a:ext cx="1736725" cy="366338"/>
          </a:xfrm>
          <a:prstGeom prst="rect">
            <a:avLst/>
          </a:prstGeom>
        </p:spPr>
        <p:txBody>
          <a:bodyPr vert="horz" lIns="91440" tIns="45720" rIns="91440" bIns="45720" rtlCol="0" anchor="b">
            <a:noAutofit/>
          </a:bodyPr>
          <a:lstStyle>
            <a:lvl1pPr algn="ctr" defTabSz="809976" rtl="0" eaLnBrk="1" latinLnBrk="0" hangingPunct="1">
              <a:lnSpc>
                <a:spcPct val="90000"/>
              </a:lnSpc>
              <a:spcBef>
                <a:spcPct val="0"/>
              </a:spcBef>
              <a:buNone/>
              <a:defRPr sz="5315" kern="1200">
                <a:solidFill>
                  <a:schemeClr val="tx1"/>
                </a:solidFill>
                <a:latin typeface="DINPro-Medium" panose="02000503030000020004" pitchFamily="2" charset="0"/>
                <a:ea typeface="+mj-ea"/>
                <a:cs typeface="+mj-cs"/>
              </a:defRPr>
            </a:lvl1pPr>
          </a:lstStyle>
          <a:p>
            <a:pPr algn="r">
              <a:lnSpc>
                <a:spcPts val="1900"/>
              </a:lnSpc>
            </a:pPr>
            <a:fld id="{62B828D8-490C-4332-AB40-BC61B2F81507}" type="slidenum">
              <a:rPr lang="cs-CZ" sz="1800" spc="30" smtClean="0">
                <a:solidFill>
                  <a:srgbClr val="888B8D"/>
                </a:solidFill>
                <a:latin typeface="Arial" panose="020B0604020202020204" pitchFamily="34" charset="0"/>
                <a:ea typeface="DIN Pro" charset="0"/>
                <a:cs typeface="Arial" panose="020B0604020202020204" pitchFamily="34" charset="0"/>
              </a:rPr>
              <a:t>23</a:t>
            </a:fld>
            <a:endParaRPr lang="cs-CZ" sz="1800" spc="30" dirty="0">
              <a:solidFill>
                <a:srgbClr val="888B8D"/>
              </a:solidFill>
              <a:latin typeface="Arial" panose="020B0604020202020204" pitchFamily="34" charset="0"/>
              <a:ea typeface="DIN Pro" charset="0"/>
              <a:cs typeface="Arial" panose="020B0604020202020204" pitchFamily="34" charset="0"/>
            </a:endParaRPr>
          </a:p>
        </p:txBody>
      </p:sp>
      <p:grpSp>
        <p:nvGrpSpPr>
          <p:cNvPr id="7" name="Skupina 6">
            <a:extLst>
              <a:ext uri="{FF2B5EF4-FFF2-40B4-BE49-F238E27FC236}">
                <a16:creationId xmlns:a16="http://schemas.microsoft.com/office/drawing/2014/main" id="{876AE9B6-DAF0-261C-3FA3-87AC4085DFB4}"/>
              </a:ext>
            </a:extLst>
          </p:cNvPr>
          <p:cNvGrpSpPr/>
          <p:nvPr/>
        </p:nvGrpSpPr>
        <p:grpSpPr>
          <a:xfrm>
            <a:off x="473075" y="2120349"/>
            <a:ext cx="5367761" cy="5541778"/>
            <a:chOff x="2116421" y="1733265"/>
            <a:chExt cx="6275318" cy="6513758"/>
          </a:xfrm>
        </p:grpSpPr>
        <p:pic>
          <p:nvPicPr>
            <p:cNvPr id="9" name="Obrázek 8">
              <a:extLst>
                <a:ext uri="{FF2B5EF4-FFF2-40B4-BE49-F238E27FC236}">
                  <a16:creationId xmlns:a16="http://schemas.microsoft.com/office/drawing/2014/main" id="{3E196A5A-BEC8-A01B-AC72-9DCADE23D38A}"/>
                </a:ext>
              </a:extLst>
            </p:cNvPr>
            <p:cNvPicPr>
              <a:picLocks noChangeAspect="1"/>
            </p:cNvPicPr>
            <p:nvPr/>
          </p:nvPicPr>
          <p:blipFill>
            <a:blip r:embed="rId5"/>
            <a:stretch>
              <a:fillRect/>
            </a:stretch>
          </p:blipFill>
          <p:spPr>
            <a:xfrm>
              <a:off x="2116421" y="1733265"/>
              <a:ext cx="6275318" cy="6513758"/>
            </a:xfrm>
            <a:prstGeom prst="rect">
              <a:avLst/>
            </a:prstGeom>
            <a:ln>
              <a:solidFill>
                <a:schemeClr val="accent5">
                  <a:lumMod val="75000"/>
                </a:schemeClr>
              </a:solidFill>
            </a:ln>
          </p:spPr>
        </p:pic>
        <p:sp>
          <p:nvSpPr>
            <p:cNvPr id="10" name="Obdélník 9">
              <a:extLst>
                <a:ext uri="{FF2B5EF4-FFF2-40B4-BE49-F238E27FC236}">
                  <a16:creationId xmlns:a16="http://schemas.microsoft.com/office/drawing/2014/main" id="{80F00EDF-3CCB-07C4-1597-5B662DCBE11D}"/>
                </a:ext>
              </a:extLst>
            </p:cNvPr>
            <p:cNvSpPr/>
            <p:nvPr/>
          </p:nvSpPr>
          <p:spPr>
            <a:xfrm>
              <a:off x="2511188" y="4230806"/>
              <a:ext cx="2888693" cy="518615"/>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2" name="Obdélník 11">
              <a:extLst>
                <a:ext uri="{FF2B5EF4-FFF2-40B4-BE49-F238E27FC236}">
                  <a16:creationId xmlns:a16="http://schemas.microsoft.com/office/drawing/2014/main" id="{8BA74677-0DCC-E2B4-77ED-91FD0A663432}"/>
                </a:ext>
              </a:extLst>
            </p:cNvPr>
            <p:cNvSpPr/>
            <p:nvPr/>
          </p:nvSpPr>
          <p:spPr>
            <a:xfrm>
              <a:off x="5500048" y="4367284"/>
              <a:ext cx="2751165" cy="1351128"/>
            </a:xfrm>
            <a:prstGeom prst="rect">
              <a:avLst/>
            </a:prstGeom>
            <a:noFill/>
            <a:ln w="381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grpSp>
      <p:sp>
        <p:nvSpPr>
          <p:cNvPr id="17" name="Obdélník 16">
            <a:extLst>
              <a:ext uri="{FF2B5EF4-FFF2-40B4-BE49-F238E27FC236}">
                <a16:creationId xmlns:a16="http://schemas.microsoft.com/office/drawing/2014/main" id="{58156D47-E1D0-74D9-A27A-301A6680A470}"/>
              </a:ext>
            </a:extLst>
          </p:cNvPr>
          <p:cNvSpPr/>
          <p:nvPr/>
        </p:nvSpPr>
        <p:spPr>
          <a:xfrm>
            <a:off x="4084862" y="2631253"/>
            <a:ext cx="8353414" cy="1384995"/>
          </a:xfrm>
          <a:prstGeom prst="rect">
            <a:avLst/>
          </a:prstGeom>
        </p:spPr>
        <p:txBody>
          <a:bodyPr wrap="square">
            <a:spAutoFit/>
          </a:bodyPr>
          <a:lstStyle/>
          <a:p>
            <a:pPr algn="ctr"/>
            <a:endParaRPr lang="cs-CZ" sz="2800" spc="48" dirty="0"/>
          </a:p>
          <a:p>
            <a:pPr algn="ctr"/>
            <a:r>
              <a:rPr lang="cs-CZ" sz="2800" spc="48" dirty="0"/>
              <a:t>Výpočet nároku dovolené: </a:t>
            </a:r>
          </a:p>
          <a:p>
            <a:pPr algn="ctr"/>
            <a:r>
              <a:rPr lang="cs-CZ" sz="2800" spc="48" dirty="0"/>
              <a:t>38 / 52 * 40 * 8 = 234 hodin</a:t>
            </a:r>
            <a:endParaRPr lang="cs-CZ" sz="2800" dirty="0"/>
          </a:p>
        </p:txBody>
      </p:sp>
      <p:pic>
        <p:nvPicPr>
          <p:cNvPr id="5" name="Obrázek 4">
            <a:extLst>
              <a:ext uri="{FF2B5EF4-FFF2-40B4-BE49-F238E27FC236}">
                <a16:creationId xmlns:a16="http://schemas.microsoft.com/office/drawing/2014/main" id="{695BEA28-B158-9840-CC50-C745C6A803A8}"/>
              </a:ext>
            </a:extLst>
          </p:cNvPr>
          <p:cNvPicPr>
            <a:picLocks noChangeAspect="1"/>
          </p:cNvPicPr>
          <p:nvPr/>
        </p:nvPicPr>
        <p:blipFill>
          <a:blip r:embed="rId6"/>
          <a:stretch>
            <a:fillRect/>
          </a:stretch>
        </p:blipFill>
        <p:spPr>
          <a:xfrm>
            <a:off x="3367351" y="7266181"/>
            <a:ext cx="6677526" cy="2826466"/>
          </a:xfrm>
          <a:prstGeom prst="rect">
            <a:avLst/>
          </a:prstGeom>
          <a:ln>
            <a:solidFill>
              <a:schemeClr val="tx1"/>
            </a:solidFill>
          </a:ln>
        </p:spPr>
      </p:pic>
      <p:pic>
        <p:nvPicPr>
          <p:cNvPr id="13" name="Obrázek 12">
            <a:extLst>
              <a:ext uri="{FF2B5EF4-FFF2-40B4-BE49-F238E27FC236}">
                <a16:creationId xmlns:a16="http://schemas.microsoft.com/office/drawing/2014/main" id="{0B5875EB-1882-4C06-A8C8-BA3627B87ABA}"/>
              </a:ext>
            </a:extLst>
          </p:cNvPr>
          <p:cNvPicPr>
            <a:picLocks noChangeAspect="1"/>
          </p:cNvPicPr>
          <p:nvPr/>
        </p:nvPicPr>
        <p:blipFill>
          <a:blip r:embed="rId7"/>
          <a:stretch>
            <a:fillRect/>
          </a:stretch>
        </p:blipFill>
        <p:spPr>
          <a:xfrm>
            <a:off x="6092810" y="5045102"/>
            <a:ext cx="4337519" cy="1403987"/>
          </a:xfrm>
          <a:prstGeom prst="rect">
            <a:avLst/>
          </a:prstGeom>
          <a:ln>
            <a:solidFill>
              <a:schemeClr val="tx1"/>
            </a:solidFill>
          </a:ln>
        </p:spPr>
      </p:pic>
    </p:spTree>
    <p:extLst>
      <p:ext uri="{BB962C8B-B14F-4D97-AF65-F5344CB8AC3E}">
        <p14:creationId xmlns:p14="http://schemas.microsoft.com/office/powerpoint/2010/main" val="127437901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Obrázek 7">
            <a:extLst>
              <a:ext uri="{FF2B5EF4-FFF2-40B4-BE49-F238E27FC236}">
                <a16:creationId xmlns:a16="http://schemas.microsoft.com/office/drawing/2014/main" id="{CD7CD660-806C-1CC4-EEDA-7DF774293FBD}"/>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7150602" y="707652"/>
            <a:ext cx="2847694" cy="553998"/>
          </a:xfrm>
          <a:prstGeom prst="rect">
            <a:avLst/>
          </a:prstGeom>
        </p:spPr>
      </p:pic>
      <p:sp>
        <p:nvSpPr>
          <p:cNvPr id="2" name="Nadpis 1">
            <a:extLst>
              <a:ext uri="{FF2B5EF4-FFF2-40B4-BE49-F238E27FC236}">
                <a16:creationId xmlns:a16="http://schemas.microsoft.com/office/drawing/2014/main" id="{32C45246-DE83-BA18-2F08-C38B6CF715E0}"/>
              </a:ext>
            </a:extLst>
          </p:cNvPr>
          <p:cNvSpPr txBox="1">
            <a:spLocks/>
          </p:cNvSpPr>
          <p:nvPr/>
        </p:nvSpPr>
        <p:spPr>
          <a:xfrm>
            <a:off x="473075" y="9928474"/>
            <a:ext cx="5498246" cy="524002"/>
          </a:xfrm>
          <a:prstGeom prst="rect">
            <a:avLst/>
          </a:prstGeom>
        </p:spPr>
        <p:txBody>
          <a:bodyPr vert="horz" lIns="91440" tIns="45720" rIns="91440" bIns="45720" rtlCol="0" anchor="b">
            <a:noAutofit/>
          </a:bodyPr>
          <a:lstStyle>
            <a:lvl1pPr algn="ctr" defTabSz="809976" rtl="0" eaLnBrk="1" latinLnBrk="0" hangingPunct="1">
              <a:lnSpc>
                <a:spcPct val="90000"/>
              </a:lnSpc>
              <a:spcBef>
                <a:spcPct val="0"/>
              </a:spcBef>
              <a:buNone/>
              <a:defRPr sz="5315" kern="1200">
                <a:solidFill>
                  <a:schemeClr val="tx1"/>
                </a:solidFill>
                <a:latin typeface="DINPro-Medium" panose="02000503030000020004" pitchFamily="2" charset="0"/>
                <a:ea typeface="+mj-ea"/>
                <a:cs typeface="+mj-cs"/>
              </a:defRPr>
            </a:lvl1pPr>
          </a:lstStyle>
          <a:p>
            <a:pPr algn="l">
              <a:lnSpc>
                <a:spcPts val="1900"/>
              </a:lnSpc>
            </a:pPr>
            <a:r>
              <a:rPr lang="cs-CZ" sz="1600" spc="30" dirty="0">
                <a:solidFill>
                  <a:srgbClr val="888B8D"/>
                </a:solidFill>
                <a:latin typeface="Arial" panose="020B0604020202020204" pitchFamily="34" charset="0"/>
                <a:ea typeface="DIN Pro" charset="0"/>
                <a:cs typeface="Arial" panose="020B0604020202020204" pitchFamily="34" charset="0"/>
              </a:rPr>
              <a:t>Nejčastější dotazy na hotline, Jana Bošková</a:t>
            </a:r>
          </a:p>
        </p:txBody>
      </p:sp>
      <p:sp>
        <p:nvSpPr>
          <p:cNvPr id="11" name="Nadpis 1">
            <a:extLst>
              <a:ext uri="{FF2B5EF4-FFF2-40B4-BE49-F238E27FC236}">
                <a16:creationId xmlns:a16="http://schemas.microsoft.com/office/drawing/2014/main" id="{F4051A72-D6E9-2B1F-2A1E-551A51F8EDF6}"/>
              </a:ext>
            </a:extLst>
          </p:cNvPr>
          <p:cNvSpPr txBox="1">
            <a:spLocks/>
          </p:cNvSpPr>
          <p:nvPr>
            <p:custDataLst>
              <p:tags r:id="rId1"/>
            </p:custDataLst>
          </p:nvPr>
        </p:nvSpPr>
        <p:spPr>
          <a:xfrm>
            <a:off x="862680" y="1350940"/>
            <a:ext cx="9143854" cy="553998"/>
          </a:xfrm>
          <a:prstGeom prst="rect">
            <a:avLst/>
          </a:prstGeom>
        </p:spPr>
        <p:txBody>
          <a:bodyPr vert="horz" wrap="square" lIns="0" tIns="0" rIns="0" bIns="0" rtlCol="0" anchor="t" anchorCtr="0">
            <a:spAutoFit/>
          </a:bodyPr>
          <a:lstStyle>
            <a:lvl1pPr algn="l" defTabSz="914400" rtl="0" eaLnBrk="1" latinLnBrk="0" hangingPunct="1">
              <a:lnSpc>
                <a:spcPct val="100000"/>
              </a:lnSpc>
              <a:spcBef>
                <a:spcPct val="0"/>
              </a:spcBef>
              <a:buNone/>
              <a:defRPr sz="3600" kern="1200">
                <a:solidFill>
                  <a:schemeClr val="accent1"/>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cs-CZ" b="0" i="0" u="none" strike="noStrike" kern="1200" cap="none" spc="0" normalizeH="0" baseline="0" noProof="0" dirty="0">
                <a:ln>
                  <a:noFill/>
                </a:ln>
                <a:solidFill>
                  <a:srgbClr val="5D6A7B"/>
                </a:solidFill>
                <a:effectLst/>
                <a:uLnTx/>
                <a:uFillTx/>
                <a:latin typeface="Arial" panose="020B0604020202020204"/>
                <a:ea typeface="+mj-ea"/>
                <a:cs typeface="+mj-cs"/>
              </a:rPr>
              <a:t>Dar z FKSP</a:t>
            </a:r>
          </a:p>
        </p:txBody>
      </p:sp>
      <p:cxnSp>
        <p:nvCxnSpPr>
          <p:cNvPr id="3" name="Přímá spojnice 2">
            <a:extLst>
              <a:ext uri="{FF2B5EF4-FFF2-40B4-BE49-F238E27FC236}">
                <a16:creationId xmlns:a16="http://schemas.microsoft.com/office/drawing/2014/main" id="{CC9FB957-7B76-5EBB-3DFF-D3FD2A0A92F5}"/>
              </a:ext>
            </a:extLst>
          </p:cNvPr>
          <p:cNvCxnSpPr/>
          <p:nvPr/>
        </p:nvCxnSpPr>
        <p:spPr>
          <a:xfrm>
            <a:off x="9998295" y="10007306"/>
            <a:ext cx="8238" cy="366337"/>
          </a:xfrm>
          <a:prstGeom prst="line">
            <a:avLst/>
          </a:prstGeom>
          <a:ln w="12700">
            <a:solidFill>
              <a:srgbClr val="848E9B"/>
            </a:solidFill>
          </a:ln>
        </p:spPr>
        <p:style>
          <a:lnRef idx="1">
            <a:schemeClr val="accent1"/>
          </a:lnRef>
          <a:fillRef idx="0">
            <a:schemeClr val="accent1"/>
          </a:fillRef>
          <a:effectRef idx="0">
            <a:schemeClr val="accent1"/>
          </a:effectRef>
          <a:fontRef idx="minor">
            <a:schemeClr val="tx1"/>
          </a:fontRef>
        </p:style>
      </p:cxnSp>
      <p:sp>
        <p:nvSpPr>
          <p:cNvPr id="4" name="Nadpis 1">
            <a:extLst>
              <a:ext uri="{FF2B5EF4-FFF2-40B4-BE49-F238E27FC236}">
                <a16:creationId xmlns:a16="http://schemas.microsoft.com/office/drawing/2014/main" id="{65BDEBCD-2F21-F011-7B68-9B46F39BBF75}"/>
              </a:ext>
            </a:extLst>
          </p:cNvPr>
          <p:cNvSpPr txBox="1">
            <a:spLocks/>
          </p:cNvSpPr>
          <p:nvPr/>
        </p:nvSpPr>
        <p:spPr>
          <a:xfrm>
            <a:off x="8261570" y="10007306"/>
            <a:ext cx="1736725" cy="366338"/>
          </a:xfrm>
          <a:prstGeom prst="rect">
            <a:avLst/>
          </a:prstGeom>
        </p:spPr>
        <p:txBody>
          <a:bodyPr vert="horz" lIns="91440" tIns="45720" rIns="91440" bIns="45720" rtlCol="0" anchor="b">
            <a:noAutofit/>
          </a:bodyPr>
          <a:lstStyle>
            <a:lvl1pPr algn="ctr" defTabSz="809976" rtl="0" eaLnBrk="1" latinLnBrk="0" hangingPunct="1">
              <a:lnSpc>
                <a:spcPct val="90000"/>
              </a:lnSpc>
              <a:spcBef>
                <a:spcPct val="0"/>
              </a:spcBef>
              <a:buNone/>
              <a:defRPr sz="5315" kern="1200">
                <a:solidFill>
                  <a:schemeClr val="tx1"/>
                </a:solidFill>
                <a:latin typeface="DINPro-Medium" panose="02000503030000020004" pitchFamily="2" charset="0"/>
                <a:ea typeface="+mj-ea"/>
                <a:cs typeface="+mj-cs"/>
              </a:defRPr>
            </a:lvl1pPr>
          </a:lstStyle>
          <a:p>
            <a:pPr algn="r">
              <a:lnSpc>
                <a:spcPts val="1900"/>
              </a:lnSpc>
            </a:pPr>
            <a:fld id="{62B828D8-490C-4332-AB40-BC61B2F81507}" type="slidenum">
              <a:rPr lang="cs-CZ" sz="1800" spc="30" smtClean="0">
                <a:solidFill>
                  <a:srgbClr val="888B8D"/>
                </a:solidFill>
                <a:latin typeface="Arial" panose="020B0604020202020204" pitchFamily="34" charset="0"/>
                <a:ea typeface="DIN Pro" charset="0"/>
                <a:cs typeface="Arial" panose="020B0604020202020204" pitchFamily="34" charset="0"/>
              </a:rPr>
              <a:t>24</a:t>
            </a:fld>
            <a:endParaRPr lang="cs-CZ" sz="1800" spc="30" dirty="0">
              <a:solidFill>
                <a:srgbClr val="888B8D"/>
              </a:solidFill>
              <a:latin typeface="Arial" panose="020B0604020202020204" pitchFamily="34" charset="0"/>
              <a:ea typeface="DIN Pro" charset="0"/>
              <a:cs typeface="Arial" panose="020B0604020202020204" pitchFamily="34" charset="0"/>
            </a:endParaRPr>
          </a:p>
        </p:txBody>
      </p:sp>
      <p:pic>
        <p:nvPicPr>
          <p:cNvPr id="6" name="Obrázek 5">
            <a:extLst>
              <a:ext uri="{FF2B5EF4-FFF2-40B4-BE49-F238E27FC236}">
                <a16:creationId xmlns:a16="http://schemas.microsoft.com/office/drawing/2014/main" id="{8F4DBBF3-D1BA-C1AD-D6BA-56394AB5DB29}"/>
              </a:ext>
            </a:extLst>
          </p:cNvPr>
          <p:cNvPicPr>
            <a:picLocks noChangeAspect="1"/>
          </p:cNvPicPr>
          <p:nvPr/>
        </p:nvPicPr>
        <p:blipFill>
          <a:blip r:embed="rId5"/>
          <a:stretch>
            <a:fillRect/>
          </a:stretch>
        </p:blipFill>
        <p:spPr>
          <a:xfrm>
            <a:off x="1586132" y="2447886"/>
            <a:ext cx="7543800" cy="6991350"/>
          </a:xfrm>
          <a:prstGeom prst="rect">
            <a:avLst/>
          </a:prstGeom>
        </p:spPr>
      </p:pic>
    </p:spTree>
    <p:extLst>
      <p:ext uri="{BB962C8B-B14F-4D97-AF65-F5344CB8AC3E}">
        <p14:creationId xmlns:p14="http://schemas.microsoft.com/office/powerpoint/2010/main" val="277190338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Obrázek 7">
            <a:extLst>
              <a:ext uri="{FF2B5EF4-FFF2-40B4-BE49-F238E27FC236}">
                <a16:creationId xmlns:a16="http://schemas.microsoft.com/office/drawing/2014/main" id="{CD7CD660-806C-1CC4-EEDA-7DF774293FBD}"/>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7150602" y="707652"/>
            <a:ext cx="2847694" cy="553998"/>
          </a:xfrm>
          <a:prstGeom prst="rect">
            <a:avLst/>
          </a:prstGeom>
        </p:spPr>
      </p:pic>
      <p:sp>
        <p:nvSpPr>
          <p:cNvPr id="2" name="Nadpis 1">
            <a:extLst>
              <a:ext uri="{FF2B5EF4-FFF2-40B4-BE49-F238E27FC236}">
                <a16:creationId xmlns:a16="http://schemas.microsoft.com/office/drawing/2014/main" id="{32C45246-DE83-BA18-2F08-C38B6CF715E0}"/>
              </a:ext>
            </a:extLst>
          </p:cNvPr>
          <p:cNvSpPr txBox="1">
            <a:spLocks/>
          </p:cNvSpPr>
          <p:nvPr/>
        </p:nvSpPr>
        <p:spPr>
          <a:xfrm>
            <a:off x="473075" y="9928474"/>
            <a:ext cx="5498246" cy="524002"/>
          </a:xfrm>
          <a:prstGeom prst="rect">
            <a:avLst/>
          </a:prstGeom>
        </p:spPr>
        <p:txBody>
          <a:bodyPr vert="horz" lIns="91440" tIns="45720" rIns="91440" bIns="45720" rtlCol="0" anchor="b">
            <a:noAutofit/>
          </a:bodyPr>
          <a:lstStyle>
            <a:lvl1pPr algn="ctr" defTabSz="809976" rtl="0" eaLnBrk="1" latinLnBrk="0" hangingPunct="1">
              <a:lnSpc>
                <a:spcPct val="90000"/>
              </a:lnSpc>
              <a:spcBef>
                <a:spcPct val="0"/>
              </a:spcBef>
              <a:buNone/>
              <a:defRPr sz="5315" kern="1200">
                <a:solidFill>
                  <a:schemeClr val="tx1"/>
                </a:solidFill>
                <a:latin typeface="DINPro-Medium" panose="02000503030000020004" pitchFamily="2" charset="0"/>
                <a:ea typeface="+mj-ea"/>
                <a:cs typeface="+mj-cs"/>
              </a:defRPr>
            </a:lvl1pPr>
          </a:lstStyle>
          <a:p>
            <a:pPr algn="l">
              <a:lnSpc>
                <a:spcPts val="1900"/>
              </a:lnSpc>
            </a:pPr>
            <a:r>
              <a:rPr lang="cs-CZ" sz="1600" spc="30" dirty="0">
                <a:solidFill>
                  <a:srgbClr val="888B8D"/>
                </a:solidFill>
                <a:latin typeface="Arial" panose="020B0604020202020204" pitchFamily="34" charset="0"/>
                <a:ea typeface="DIN Pro" charset="0"/>
                <a:cs typeface="Arial" panose="020B0604020202020204" pitchFamily="34" charset="0"/>
              </a:rPr>
              <a:t>Nejčastější dotazy na hotline, Jana Bošková</a:t>
            </a:r>
          </a:p>
        </p:txBody>
      </p:sp>
      <p:sp>
        <p:nvSpPr>
          <p:cNvPr id="11" name="Nadpis 1">
            <a:extLst>
              <a:ext uri="{FF2B5EF4-FFF2-40B4-BE49-F238E27FC236}">
                <a16:creationId xmlns:a16="http://schemas.microsoft.com/office/drawing/2014/main" id="{F4051A72-D6E9-2B1F-2A1E-551A51F8EDF6}"/>
              </a:ext>
            </a:extLst>
          </p:cNvPr>
          <p:cNvSpPr txBox="1">
            <a:spLocks/>
          </p:cNvSpPr>
          <p:nvPr>
            <p:custDataLst>
              <p:tags r:id="rId1"/>
            </p:custDataLst>
          </p:nvPr>
        </p:nvSpPr>
        <p:spPr>
          <a:xfrm>
            <a:off x="862680" y="1350940"/>
            <a:ext cx="9143854" cy="1107996"/>
          </a:xfrm>
          <a:prstGeom prst="rect">
            <a:avLst/>
          </a:prstGeom>
        </p:spPr>
        <p:txBody>
          <a:bodyPr vert="horz" wrap="square" lIns="0" tIns="0" rIns="0" bIns="0" rtlCol="0" anchor="t" anchorCtr="0">
            <a:spAutoFit/>
          </a:bodyPr>
          <a:lstStyle>
            <a:lvl1pPr algn="l" defTabSz="914400" rtl="0" eaLnBrk="1" latinLnBrk="0" hangingPunct="1">
              <a:lnSpc>
                <a:spcPct val="100000"/>
              </a:lnSpc>
              <a:spcBef>
                <a:spcPct val="0"/>
              </a:spcBef>
              <a:buNone/>
              <a:defRPr sz="3600" kern="1200">
                <a:solidFill>
                  <a:schemeClr val="accent1"/>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cs-CZ" b="0" i="0" u="none" strike="noStrike" kern="1200" cap="none" spc="0" normalizeH="0" baseline="0" noProof="0" dirty="0">
                <a:ln>
                  <a:noFill/>
                </a:ln>
                <a:solidFill>
                  <a:srgbClr val="5D6A7B"/>
                </a:solidFill>
                <a:effectLst/>
                <a:uLnTx/>
                <a:uFillTx/>
                <a:latin typeface="Arial" panose="020B0604020202020204"/>
                <a:ea typeface="+mj-ea"/>
                <a:cs typeface="+mj-cs"/>
              </a:rPr>
              <a:t>Vyrovnávací období</a:t>
            </a:r>
          </a:p>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cs-CZ" b="0" i="0" u="none" strike="noStrike" kern="1200" cap="none" spc="0" normalizeH="0" baseline="0" noProof="0" dirty="0">
              <a:ln>
                <a:noFill/>
              </a:ln>
              <a:solidFill>
                <a:srgbClr val="5D6A7B"/>
              </a:solidFill>
              <a:effectLst/>
              <a:uLnTx/>
              <a:uFillTx/>
              <a:latin typeface="Arial" panose="020B0604020202020204"/>
              <a:ea typeface="+mj-ea"/>
              <a:cs typeface="+mj-cs"/>
            </a:endParaRPr>
          </a:p>
        </p:txBody>
      </p:sp>
      <p:cxnSp>
        <p:nvCxnSpPr>
          <p:cNvPr id="3" name="Přímá spojnice 2">
            <a:extLst>
              <a:ext uri="{FF2B5EF4-FFF2-40B4-BE49-F238E27FC236}">
                <a16:creationId xmlns:a16="http://schemas.microsoft.com/office/drawing/2014/main" id="{CC9FB957-7B76-5EBB-3DFF-D3FD2A0A92F5}"/>
              </a:ext>
            </a:extLst>
          </p:cNvPr>
          <p:cNvCxnSpPr/>
          <p:nvPr/>
        </p:nvCxnSpPr>
        <p:spPr>
          <a:xfrm>
            <a:off x="9998295" y="10007306"/>
            <a:ext cx="8238" cy="366337"/>
          </a:xfrm>
          <a:prstGeom prst="line">
            <a:avLst/>
          </a:prstGeom>
          <a:ln w="12700">
            <a:solidFill>
              <a:srgbClr val="848E9B"/>
            </a:solidFill>
          </a:ln>
        </p:spPr>
        <p:style>
          <a:lnRef idx="1">
            <a:schemeClr val="accent1"/>
          </a:lnRef>
          <a:fillRef idx="0">
            <a:schemeClr val="accent1"/>
          </a:fillRef>
          <a:effectRef idx="0">
            <a:schemeClr val="accent1"/>
          </a:effectRef>
          <a:fontRef idx="minor">
            <a:schemeClr val="tx1"/>
          </a:fontRef>
        </p:style>
      </p:cxnSp>
      <p:sp>
        <p:nvSpPr>
          <p:cNvPr id="4" name="Nadpis 1">
            <a:extLst>
              <a:ext uri="{FF2B5EF4-FFF2-40B4-BE49-F238E27FC236}">
                <a16:creationId xmlns:a16="http://schemas.microsoft.com/office/drawing/2014/main" id="{65BDEBCD-2F21-F011-7B68-9B46F39BBF75}"/>
              </a:ext>
            </a:extLst>
          </p:cNvPr>
          <p:cNvSpPr txBox="1">
            <a:spLocks/>
          </p:cNvSpPr>
          <p:nvPr/>
        </p:nvSpPr>
        <p:spPr>
          <a:xfrm>
            <a:off x="8261570" y="10007306"/>
            <a:ext cx="1736725" cy="366338"/>
          </a:xfrm>
          <a:prstGeom prst="rect">
            <a:avLst/>
          </a:prstGeom>
        </p:spPr>
        <p:txBody>
          <a:bodyPr vert="horz" lIns="91440" tIns="45720" rIns="91440" bIns="45720" rtlCol="0" anchor="b">
            <a:noAutofit/>
          </a:bodyPr>
          <a:lstStyle>
            <a:lvl1pPr algn="ctr" defTabSz="809976" rtl="0" eaLnBrk="1" latinLnBrk="0" hangingPunct="1">
              <a:lnSpc>
                <a:spcPct val="90000"/>
              </a:lnSpc>
              <a:spcBef>
                <a:spcPct val="0"/>
              </a:spcBef>
              <a:buNone/>
              <a:defRPr sz="5315" kern="1200">
                <a:solidFill>
                  <a:schemeClr val="tx1"/>
                </a:solidFill>
                <a:latin typeface="DINPro-Medium" panose="02000503030000020004" pitchFamily="2" charset="0"/>
                <a:ea typeface="+mj-ea"/>
                <a:cs typeface="+mj-cs"/>
              </a:defRPr>
            </a:lvl1pPr>
          </a:lstStyle>
          <a:p>
            <a:pPr algn="r">
              <a:lnSpc>
                <a:spcPts val="1900"/>
              </a:lnSpc>
            </a:pPr>
            <a:fld id="{62B828D8-490C-4332-AB40-BC61B2F81507}" type="slidenum">
              <a:rPr lang="cs-CZ" sz="1800" spc="30" smtClean="0">
                <a:solidFill>
                  <a:srgbClr val="888B8D"/>
                </a:solidFill>
                <a:latin typeface="Arial" panose="020B0604020202020204" pitchFamily="34" charset="0"/>
                <a:ea typeface="DIN Pro" charset="0"/>
                <a:cs typeface="Arial" panose="020B0604020202020204" pitchFamily="34" charset="0"/>
              </a:rPr>
              <a:t>25</a:t>
            </a:fld>
            <a:endParaRPr lang="cs-CZ" sz="1800" spc="30" dirty="0">
              <a:solidFill>
                <a:srgbClr val="888B8D"/>
              </a:solidFill>
              <a:latin typeface="Arial" panose="020B0604020202020204" pitchFamily="34" charset="0"/>
              <a:ea typeface="DIN Pro" charset="0"/>
              <a:cs typeface="Arial" panose="020B0604020202020204" pitchFamily="34" charset="0"/>
            </a:endParaRPr>
          </a:p>
        </p:txBody>
      </p:sp>
      <p:cxnSp>
        <p:nvCxnSpPr>
          <p:cNvPr id="6" name="Přímá spojnice 5">
            <a:extLst>
              <a:ext uri="{FF2B5EF4-FFF2-40B4-BE49-F238E27FC236}">
                <a16:creationId xmlns:a16="http://schemas.microsoft.com/office/drawing/2014/main" id="{9C9ABE57-E71B-2816-6A1F-75DA7CA28A6C}"/>
              </a:ext>
            </a:extLst>
          </p:cNvPr>
          <p:cNvCxnSpPr/>
          <p:nvPr/>
        </p:nvCxnSpPr>
        <p:spPr>
          <a:xfrm>
            <a:off x="9954325" y="10433426"/>
            <a:ext cx="8238" cy="366337"/>
          </a:xfrm>
          <a:prstGeom prst="line">
            <a:avLst/>
          </a:prstGeom>
          <a:ln w="12700">
            <a:solidFill>
              <a:srgbClr val="848E9B"/>
            </a:solidFill>
          </a:ln>
        </p:spPr>
        <p:style>
          <a:lnRef idx="1">
            <a:schemeClr val="accent1"/>
          </a:lnRef>
          <a:fillRef idx="0">
            <a:schemeClr val="accent1"/>
          </a:fillRef>
          <a:effectRef idx="0">
            <a:schemeClr val="accent1"/>
          </a:effectRef>
          <a:fontRef idx="minor">
            <a:schemeClr val="tx1"/>
          </a:fontRef>
        </p:style>
      </p:cxnSp>
      <p:sp>
        <p:nvSpPr>
          <p:cNvPr id="13" name="Nadpis 1">
            <a:extLst>
              <a:ext uri="{FF2B5EF4-FFF2-40B4-BE49-F238E27FC236}">
                <a16:creationId xmlns:a16="http://schemas.microsoft.com/office/drawing/2014/main" id="{ADB8673B-9CAF-6B3C-6953-C96AD1321482}"/>
              </a:ext>
            </a:extLst>
          </p:cNvPr>
          <p:cNvSpPr>
            <a:spLocks noGrp="1"/>
          </p:cNvSpPr>
          <p:nvPr>
            <p:ph type="ctrTitle"/>
          </p:nvPr>
        </p:nvSpPr>
        <p:spPr>
          <a:xfrm>
            <a:off x="798952" y="2838337"/>
            <a:ext cx="9155373" cy="3071197"/>
          </a:xfrm>
        </p:spPr>
        <p:txBody>
          <a:bodyPr anchor="t">
            <a:noAutofit/>
          </a:bodyPr>
          <a:lstStyle/>
          <a:p>
            <a:pPr algn="l">
              <a:lnSpc>
                <a:spcPct val="100000"/>
              </a:lnSpc>
            </a:pPr>
            <a:r>
              <a:rPr lang="cs-CZ" sz="2400" dirty="0">
                <a:latin typeface="+mn-lt"/>
              </a:rPr>
              <a:t>m</a:t>
            </a:r>
            <a:r>
              <a:rPr lang="cs-CZ" sz="2400" b="1" dirty="0">
                <a:latin typeface="+mn-lt"/>
              </a:rPr>
              <a:t>) nerovnoměrným rozvržením pracovní doby </a:t>
            </a:r>
            <a:r>
              <a:rPr lang="cs-CZ" sz="2400" dirty="0">
                <a:latin typeface="+mn-lt"/>
              </a:rPr>
              <a:t>rozvržení, při kterém zaměstnavatel nerozvrhuje rovnoměrně na jednotlivé týdny stanovenou týdenní pracovní dobu, popřípadě kratší </a:t>
            </a:r>
            <a:r>
              <a:rPr lang="cs-CZ" sz="2400" dirty="0">
                <a:latin typeface="Arial" panose="020B0604020202020204" pitchFamily="34" charset="0"/>
                <a:cs typeface="Arial" panose="020B0604020202020204" pitchFamily="34" charset="0"/>
              </a:rPr>
              <a:t>pracovní</a:t>
            </a:r>
            <a:r>
              <a:rPr lang="cs-CZ" sz="2400" dirty="0">
                <a:latin typeface="+mn-lt"/>
              </a:rPr>
              <a:t> dobu, s tím, že průměrná týdenní pracovní doba nesmí přesáhnout stanovenou týdenní pracovní dobu, popřípadě kratší pracovní dobu, </a:t>
            </a:r>
            <a:r>
              <a:rPr lang="cs-CZ" sz="2400" b="1" dirty="0">
                <a:latin typeface="+mn-lt"/>
              </a:rPr>
              <a:t>za období nejvýše 26 týdnů po sobě jdoucích</a:t>
            </a:r>
            <a:r>
              <a:rPr lang="cs-CZ" sz="2400" dirty="0">
                <a:latin typeface="+mn-lt"/>
              </a:rPr>
              <a:t>. </a:t>
            </a:r>
            <a:br>
              <a:rPr lang="cs-CZ" sz="2400" dirty="0">
                <a:latin typeface="+mn-lt"/>
              </a:rPr>
            </a:br>
            <a:r>
              <a:rPr lang="cs-CZ" sz="2400" dirty="0">
                <a:latin typeface="+mn-lt"/>
              </a:rPr>
              <a:t>Jen kolektivní smlouva může toto </a:t>
            </a:r>
            <a:r>
              <a:rPr lang="cs-CZ" sz="2400" dirty="0">
                <a:latin typeface="Arial" panose="020B0604020202020204" pitchFamily="34" charset="0"/>
                <a:cs typeface="Arial" panose="020B0604020202020204" pitchFamily="34" charset="0"/>
              </a:rPr>
              <a:t>období</a:t>
            </a:r>
            <a:r>
              <a:rPr lang="cs-CZ" sz="2400" dirty="0">
                <a:latin typeface="+mn-lt"/>
              </a:rPr>
              <a:t> vymezit nejvýše na 52 týdnů po sobě jdoucích</a:t>
            </a:r>
            <a:br>
              <a:rPr lang="cs-CZ" sz="3200" spc="48" dirty="0">
                <a:solidFill>
                  <a:srgbClr val="AF0B2B"/>
                </a:solidFill>
                <a:latin typeface="+mn-lt"/>
                <a:ea typeface="DIN Pro Medium" charset="0"/>
                <a:cs typeface="DIN Pro Medium" charset="0"/>
              </a:rPr>
            </a:br>
            <a:br>
              <a:rPr lang="cs-CZ" sz="2000" b="1" spc="48" dirty="0">
                <a:solidFill>
                  <a:srgbClr val="AF0B2B"/>
                </a:solidFill>
                <a:latin typeface="DIN Pro Medium" charset="0"/>
                <a:ea typeface="DIN Pro Medium" charset="0"/>
                <a:cs typeface="DIN Pro Medium" charset="0"/>
              </a:rPr>
            </a:br>
            <a:br>
              <a:rPr lang="cs-CZ" sz="2000" spc="48" dirty="0">
                <a:solidFill>
                  <a:srgbClr val="848E9B"/>
                </a:solidFill>
                <a:latin typeface="DIN Pro Medium" charset="0"/>
                <a:ea typeface="DIN Pro Medium" charset="0"/>
                <a:cs typeface="DIN Pro Medium" charset="0"/>
              </a:rPr>
            </a:br>
            <a:endParaRPr lang="cs-CZ" sz="2000" b="1" spc="48" dirty="0">
              <a:solidFill>
                <a:srgbClr val="848E9B"/>
              </a:solidFill>
              <a:latin typeface="DIN Pro Medium" charset="0"/>
              <a:ea typeface="DIN Pro Medium" charset="0"/>
              <a:cs typeface="DIN Pro Medium" charset="0"/>
            </a:endParaRPr>
          </a:p>
        </p:txBody>
      </p:sp>
      <p:sp>
        <p:nvSpPr>
          <p:cNvPr id="14" name="Nadpis 1">
            <a:extLst>
              <a:ext uri="{FF2B5EF4-FFF2-40B4-BE49-F238E27FC236}">
                <a16:creationId xmlns:a16="http://schemas.microsoft.com/office/drawing/2014/main" id="{F1349036-46D8-6D52-805E-204D8AC94D87}"/>
              </a:ext>
            </a:extLst>
          </p:cNvPr>
          <p:cNvSpPr txBox="1">
            <a:spLocks/>
          </p:cNvSpPr>
          <p:nvPr/>
        </p:nvSpPr>
        <p:spPr>
          <a:xfrm>
            <a:off x="807190" y="5815921"/>
            <a:ext cx="9418265" cy="1741470"/>
          </a:xfrm>
          <a:prstGeom prst="rect">
            <a:avLst/>
          </a:prstGeom>
        </p:spPr>
        <p:txBody>
          <a:bodyPr vert="horz" lIns="91440" tIns="45720" rIns="91440" bIns="45720" rtlCol="0" anchor="t">
            <a:noAutofit/>
          </a:bodyPr>
          <a:lstStyle>
            <a:lvl1pPr algn="ctr" defTabSz="809976" rtl="0" eaLnBrk="1" latinLnBrk="0" hangingPunct="1">
              <a:lnSpc>
                <a:spcPct val="90000"/>
              </a:lnSpc>
              <a:spcBef>
                <a:spcPct val="0"/>
              </a:spcBef>
              <a:buNone/>
              <a:defRPr sz="5315" kern="1200">
                <a:solidFill>
                  <a:schemeClr val="tx1"/>
                </a:solidFill>
                <a:latin typeface="DINPro-Medium" panose="02000503030000020004" pitchFamily="2" charset="0"/>
                <a:ea typeface="+mj-ea"/>
                <a:cs typeface="+mj-cs"/>
              </a:defRPr>
            </a:lvl1pPr>
          </a:lstStyle>
          <a:p>
            <a:pPr>
              <a:lnSpc>
                <a:spcPct val="100000"/>
              </a:lnSpc>
            </a:pPr>
            <a:r>
              <a:rPr lang="cs-CZ" sz="2400" dirty="0">
                <a:latin typeface="Arial" panose="020B0604020202020204" pitchFamily="34" charset="0"/>
                <a:cs typeface="Arial" panose="020B0604020202020204" pitchFamily="34" charset="0"/>
              </a:rPr>
              <a:t>Vzorec pro výpočet:</a:t>
            </a:r>
          </a:p>
          <a:p>
            <a:pPr>
              <a:lnSpc>
                <a:spcPct val="100000"/>
              </a:lnSpc>
            </a:pPr>
            <a:endParaRPr lang="cs-CZ" sz="2400" b="1" spc="48" dirty="0">
              <a:solidFill>
                <a:srgbClr val="AF0B2B"/>
              </a:solidFill>
              <a:latin typeface="Arial" panose="020B0604020202020204" pitchFamily="34" charset="0"/>
              <a:ea typeface="DIN Pro Medium" charset="0"/>
              <a:cs typeface="Arial" panose="020B0604020202020204" pitchFamily="34" charset="0"/>
            </a:endParaRPr>
          </a:p>
          <a:p>
            <a:pPr>
              <a:lnSpc>
                <a:spcPct val="100000"/>
              </a:lnSpc>
            </a:pPr>
            <a:r>
              <a:rPr lang="cs-CZ" sz="2400" b="1" spc="48" dirty="0">
                <a:solidFill>
                  <a:srgbClr val="AF0B2B"/>
                </a:solidFill>
                <a:latin typeface="Arial" panose="020B0604020202020204" pitchFamily="34" charset="0"/>
                <a:ea typeface="DIN Pro Medium" charset="0"/>
                <a:cs typeface="Arial" panose="020B0604020202020204" pitchFamily="34" charset="0"/>
              </a:rPr>
              <a:t>sjednaná týdenní pracovní doba * počet týdnů vyrovnávacího období = fond pracovní doby</a:t>
            </a:r>
          </a:p>
          <a:p>
            <a:pPr>
              <a:lnSpc>
                <a:spcPct val="100000"/>
              </a:lnSpc>
            </a:pPr>
            <a:endParaRPr lang="cs-CZ" sz="2400" b="1" spc="48" dirty="0">
              <a:solidFill>
                <a:srgbClr val="AF0B2B"/>
              </a:solidFill>
              <a:latin typeface="Arial" panose="020B0604020202020204" pitchFamily="34" charset="0"/>
              <a:ea typeface="DIN Pro Medium" charset="0"/>
              <a:cs typeface="Arial" panose="020B0604020202020204" pitchFamily="34" charset="0"/>
            </a:endParaRPr>
          </a:p>
          <a:p>
            <a:pPr>
              <a:lnSpc>
                <a:spcPct val="100000"/>
              </a:lnSpc>
            </a:pPr>
            <a:br>
              <a:rPr lang="cs-CZ" sz="2000" b="1" spc="48" dirty="0">
                <a:solidFill>
                  <a:srgbClr val="AF0B2B"/>
                </a:solidFill>
                <a:latin typeface="Arial" panose="020B0604020202020204" pitchFamily="34" charset="0"/>
                <a:ea typeface="DIN Pro Medium" charset="0"/>
                <a:cs typeface="Arial" panose="020B0604020202020204" pitchFamily="34" charset="0"/>
              </a:rPr>
            </a:br>
            <a:br>
              <a:rPr lang="cs-CZ" sz="2000" spc="48" dirty="0">
                <a:solidFill>
                  <a:srgbClr val="848E9B"/>
                </a:solidFill>
                <a:latin typeface="Arial" panose="020B0604020202020204" pitchFamily="34" charset="0"/>
                <a:ea typeface="DIN Pro Medium" charset="0"/>
                <a:cs typeface="Arial" panose="020B0604020202020204" pitchFamily="34" charset="0"/>
              </a:rPr>
            </a:br>
            <a:endParaRPr lang="cs-CZ" sz="2000" b="1" spc="48" dirty="0">
              <a:solidFill>
                <a:srgbClr val="848E9B"/>
              </a:solidFill>
              <a:latin typeface="Arial" panose="020B0604020202020204" pitchFamily="34" charset="0"/>
              <a:ea typeface="DIN Pro Medium" charset="0"/>
              <a:cs typeface="Arial" panose="020B0604020202020204" pitchFamily="34" charset="0"/>
            </a:endParaRPr>
          </a:p>
        </p:txBody>
      </p:sp>
      <p:sp>
        <p:nvSpPr>
          <p:cNvPr id="15" name="Nadpis 1">
            <a:extLst>
              <a:ext uri="{FF2B5EF4-FFF2-40B4-BE49-F238E27FC236}">
                <a16:creationId xmlns:a16="http://schemas.microsoft.com/office/drawing/2014/main" id="{B2094937-1EF0-56F1-8F07-FBA0EC1D8EAD}"/>
              </a:ext>
            </a:extLst>
          </p:cNvPr>
          <p:cNvSpPr txBox="1">
            <a:spLocks/>
          </p:cNvSpPr>
          <p:nvPr/>
        </p:nvSpPr>
        <p:spPr>
          <a:xfrm>
            <a:off x="938635" y="7451509"/>
            <a:ext cx="9155373" cy="2525906"/>
          </a:xfrm>
          <a:prstGeom prst="rect">
            <a:avLst/>
          </a:prstGeom>
        </p:spPr>
        <p:txBody>
          <a:bodyPr vert="horz" lIns="91440" tIns="45720" rIns="91440" bIns="45720" rtlCol="0" anchor="t">
            <a:noAutofit/>
          </a:bodyPr>
          <a:lstStyle>
            <a:lvl1pPr algn="ctr" defTabSz="809976" rtl="0" eaLnBrk="1" latinLnBrk="0" hangingPunct="1">
              <a:lnSpc>
                <a:spcPct val="90000"/>
              </a:lnSpc>
              <a:spcBef>
                <a:spcPct val="0"/>
              </a:spcBef>
              <a:buNone/>
              <a:defRPr sz="5315" kern="1200">
                <a:solidFill>
                  <a:schemeClr val="tx1"/>
                </a:solidFill>
                <a:latin typeface="DINPro-Medium" panose="02000503030000020004" pitchFamily="2" charset="0"/>
                <a:ea typeface="+mj-ea"/>
                <a:cs typeface="+mj-cs"/>
              </a:defRPr>
            </a:lvl1pPr>
          </a:lstStyle>
          <a:p>
            <a:pPr>
              <a:lnSpc>
                <a:spcPct val="100000"/>
              </a:lnSpc>
            </a:pPr>
            <a:r>
              <a:rPr lang="cs-CZ" sz="2200" b="1" spc="48" dirty="0">
                <a:solidFill>
                  <a:srgbClr val="848E9B"/>
                </a:solidFill>
                <a:latin typeface="Arial" panose="020B0604020202020204" pitchFamily="34" charset="0"/>
                <a:ea typeface="DIN Pro Medium" charset="0"/>
                <a:cs typeface="Arial" panose="020B0604020202020204" pitchFamily="34" charset="0"/>
              </a:rPr>
              <a:t>Příklad: 37,5 hodin * 26 týdnů = 975 hodin</a:t>
            </a:r>
          </a:p>
          <a:p>
            <a:pPr>
              <a:lnSpc>
                <a:spcPct val="100000"/>
              </a:lnSpc>
            </a:pPr>
            <a:endParaRPr lang="cs-CZ" sz="2200" b="1" spc="48" dirty="0">
              <a:solidFill>
                <a:srgbClr val="848E9B"/>
              </a:solidFill>
              <a:latin typeface="Arial" panose="020B0604020202020204" pitchFamily="34" charset="0"/>
              <a:ea typeface="DIN Pro Medium" charset="0"/>
              <a:cs typeface="Arial" panose="020B0604020202020204" pitchFamily="34" charset="0"/>
            </a:endParaRPr>
          </a:p>
          <a:p>
            <a:pPr>
              <a:lnSpc>
                <a:spcPct val="100000"/>
              </a:lnSpc>
            </a:pPr>
            <a:r>
              <a:rPr lang="cs-CZ" sz="2200" b="1" spc="48" dirty="0">
                <a:solidFill>
                  <a:srgbClr val="848E9B"/>
                </a:solidFill>
                <a:latin typeface="Arial" panose="020B0604020202020204" pitchFamily="34" charset="0"/>
                <a:ea typeface="DIN Pro Medium" charset="0"/>
                <a:cs typeface="Arial" panose="020B0604020202020204" pitchFamily="34" charset="0"/>
              </a:rPr>
              <a:t>délka směny 11 hodin</a:t>
            </a:r>
          </a:p>
          <a:p>
            <a:pPr>
              <a:lnSpc>
                <a:spcPct val="100000"/>
              </a:lnSpc>
            </a:pPr>
            <a:endParaRPr lang="cs-CZ" sz="2200" b="1" spc="48" dirty="0">
              <a:solidFill>
                <a:srgbClr val="848E9B"/>
              </a:solidFill>
              <a:latin typeface="Arial" panose="020B0604020202020204" pitchFamily="34" charset="0"/>
              <a:ea typeface="DIN Pro Medium" charset="0"/>
              <a:cs typeface="Arial" panose="020B0604020202020204" pitchFamily="34" charset="0"/>
            </a:endParaRPr>
          </a:p>
          <a:p>
            <a:pPr>
              <a:lnSpc>
                <a:spcPct val="100000"/>
              </a:lnSpc>
            </a:pPr>
            <a:r>
              <a:rPr lang="cs-CZ" sz="2200" b="1" spc="48" dirty="0">
                <a:solidFill>
                  <a:srgbClr val="848E9B"/>
                </a:solidFill>
                <a:latin typeface="Arial" panose="020B0604020202020204" pitchFamily="34" charset="0"/>
                <a:ea typeface="DIN Pro Medium" charset="0"/>
                <a:cs typeface="Arial" panose="020B0604020202020204" pitchFamily="34" charset="0"/>
              </a:rPr>
              <a:t> 975 hodin / 11 hodin = 88 směn, tj.  968 hodin</a:t>
            </a:r>
          </a:p>
          <a:p>
            <a:pPr>
              <a:lnSpc>
                <a:spcPct val="100000"/>
              </a:lnSpc>
            </a:pPr>
            <a:endParaRPr lang="cs-CZ" sz="2200" b="1" spc="48" dirty="0">
              <a:solidFill>
                <a:srgbClr val="848E9B"/>
              </a:solidFill>
              <a:latin typeface="Arial" panose="020B0604020202020204" pitchFamily="34" charset="0"/>
              <a:ea typeface="DIN Pro Medium" charset="0"/>
              <a:cs typeface="Arial" panose="020B0604020202020204" pitchFamily="34" charset="0"/>
            </a:endParaRPr>
          </a:p>
          <a:p>
            <a:pPr>
              <a:lnSpc>
                <a:spcPct val="100000"/>
              </a:lnSpc>
            </a:pPr>
            <a:r>
              <a:rPr lang="cs-CZ" sz="2200" b="1" spc="48" dirty="0">
                <a:solidFill>
                  <a:srgbClr val="848E9B"/>
                </a:solidFill>
                <a:latin typeface="Arial" panose="020B0604020202020204" pitchFamily="34" charset="0"/>
                <a:ea typeface="DIN Pro Medium" charset="0"/>
                <a:cs typeface="Arial" panose="020B0604020202020204" pitchFamily="34" charset="0"/>
              </a:rPr>
              <a:t>do fondu zbyde směna o délce 975 – 968 = 7 hodin</a:t>
            </a:r>
          </a:p>
          <a:p>
            <a:pPr>
              <a:lnSpc>
                <a:spcPct val="100000"/>
              </a:lnSpc>
            </a:pPr>
            <a:endParaRPr lang="cs-CZ" sz="2200" b="1" spc="48" dirty="0">
              <a:solidFill>
                <a:srgbClr val="848E9B"/>
              </a:solidFill>
              <a:latin typeface="Arial" panose="020B0604020202020204" pitchFamily="34" charset="0"/>
              <a:ea typeface="DIN Pro Medium" charset="0"/>
              <a:cs typeface="Arial" panose="020B0604020202020204" pitchFamily="34" charset="0"/>
            </a:endParaRPr>
          </a:p>
        </p:txBody>
      </p:sp>
      <p:sp>
        <p:nvSpPr>
          <p:cNvPr id="18" name="Nadpis 1">
            <a:extLst>
              <a:ext uri="{FF2B5EF4-FFF2-40B4-BE49-F238E27FC236}">
                <a16:creationId xmlns:a16="http://schemas.microsoft.com/office/drawing/2014/main" id="{117DDA2B-2F9C-F4FB-8C42-543F803443F8}"/>
              </a:ext>
            </a:extLst>
          </p:cNvPr>
          <p:cNvSpPr txBox="1">
            <a:spLocks/>
          </p:cNvSpPr>
          <p:nvPr/>
        </p:nvSpPr>
        <p:spPr>
          <a:xfrm>
            <a:off x="126112" y="1856924"/>
            <a:ext cx="9418265" cy="685645"/>
          </a:xfrm>
          <a:prstGeom prst="rect">
            <a:avLst/>
          </a:prstGeom>
        </p:spPr>
        <p:txBody>
          <a:bodyPr vert="horz" lIns="91440" tIns="45720" rIns="91440" bIns="45720" rtlCol="0" anchor="t">
            <a:noAutofit/>
          </a:bodyPr>
          <a:lstStyle>
            <a:lvl1pPr algn="ctr" defTabSz="809976" rtl="0" eaLnBrk="1" latinLnBrk="0" hangingPunct="1">
              <a:lnSpc>
                <a:spcPct val="90000"/>
              </a:lnSpc>
              <a:spcBef>
                <a:spcPct val="0"/>
              </a:spcBef>
              <a:buNone/>
              <a:defRPr sz="5315" kern="1200">
                <a:solidFill>
                  <a:schemeClr val="tx1"/>
                </a:solidFill>
                <a:latin typeface="DINPro-Medium" panose="02000503030000020004" pitchFamily="2" charset="0"/>
                <a:ea typeface="+mj-ea"/>
                <a:cs typeface="+mj-cs"/>
              </a:defRPr>
            </a:lvl1pPr>
          </a:lstStyle>
          <a:p>
            <a:r>
              <a:rPr lang="cs-CZ" sz="2400" b="1" dirty="0">
                <a:latin typeface="Arial" panose="020B0604020202020204" pitchFamily="34" charset="0"/>
                <a:cs typeface="Arial" panose="020B0604020202020204" pitchFamily="34" charset="0"/>
              </a:rPr>
              <a:t>§ 78</a:t>
            </a:r>
            <a:endParaRPr lang="cs-CZ" sz="2400" dirty="0">
              <a:latin typeface="Arial" panose="020B0604020202020204" pitchFamily="34" charset="0"/>
              <a:cs typeface="Arial" panose="020B0604020202020204" pitchFamily="34" charset="0"/>
            </a:endParaRPr>
          </a:p>
          <a:p>
            <a:r>
              <a:rPr lang="cs-CZ" sz="2400" dirty="0">
                <a:latin typeface="Arial" panose="020B0604020202020204" pitchFamily="34" charset="0"/>
                <a:cs typeface="Arial" panose="020B0604020202020204" pitchFamily="34" charset="0"/>
              </a:rPr>
              <a:t>(1) Pro účely úpravy pracovní doby a doby odpočinku je</a:t>
            </a:r>
          </a:p>
          <a:p>
            <a:pPr>
              <a:lnSpc>
                <a:spcPct val="100000"/>
              </a:lnSpc>
            </a:pPr>
            <a:endParaRPr lang="cs-CZ" sz="2400" b="1" spc="48" dirty="0">
              <a:solidFill>
                <a:srgbClr val="AF0B2B"/>
              </a:solidFill>
              <a:latin typeface="Arial" panose="020B0604020202020204" pitchFamily="34" charset="0"/>
              <a:ea typeface="DIN Pro Medium" charset="0"/>
              <a:cs typeface="Arial" panose="020B0604020202020204" pitchFamily="34" charset="0"/>
            </a:endParaRPr>
          </a:p>
          <a:p>
            <a:pPr>
              <a:lnSpc>
                <a:spcPct val="100000"/>
              </a:lnSpc>
            </a:pPr>
            <a:br>
              <a:rPr lang="cs-CZ" sz="2000" b="1" spc="48" dirty="0">
                <a:solidFill>
                  <a:srgbClr val="AF0B2B"/>
                </a:solidFill>
                <a:latin typeface="Arial" panose="020B0604020202020204" pitchFamily="34" charset="0"/>
                <a:ea typeface="DIN Pro Medium" charset="0"/>
                <a:cs typeface="Arial" panose="020B0604020202020204" pitchFamily="34" charset="0"/>
              </a:rPr>
            </a:br>
            <a:br>
              <a:rPr lang="cs-CZ" sz="2000" spc="48" dirty="0">
                <a:solidFill>
                  <a:srgbClr val="848E9B"/>
                </a:solidFill>
                <a:latin typeface="Arial" panose="020B0604020202020204" pitchFamily="34" charset="0"/>
                <a:ea typeface="DIN Pro Medium" charset="0"/>
                <a:cs typeface="Arial" panose="020B0604020202020204" pitchFamily="34" charset="0"/>
              </a:rPr>
            </a:br>
            <a:endParaRPr lang="cs-CZ" sz="2000" b="1" spc="48" dirty="0">
              <a:solidFill>
                <a:srgbClr val="848E9B"/>
              </a:solidFill>
              <a:latin typeface="Arial" panose="020B0604020202020204" pitchFamily="34" charset="0"/>
              <a:ea typeface="DIN Pro Medium" charset="0"/>
              <a:cs typeface="Arial" panose="020B0604020202020204" pitchFamily="34" charset="0"/>
            </a:endParaRPr>
          </a:p>
        </p:txBody>
      </p:sp>
    </p:spTree>
    <p:extLst>
      <p:ext uri="{BB962C8B-B14F-4D97-AF65-F5344CB8AC3E}">
        <p14:creationId xmlns:p14="http://schemas.microsoft.com/office/powerpoint/2010/main" val="261287580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Obrázek 7">
            <a:extLst>
              <a:ext uri="{FF2B5EF4-FFF2-40B4-BE49-F238E27FC236}">
                <a16:creationId xmlns:a16="http://schemas.microsoft.com/office/drawing/2014/main" id="{CD7CD660-806C-1CC4-EEDA-7DF774293FBD}"/>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7150602" y="707652"/>
            <a:ext cx="2847694" cy="553998"/>
          </a:xfrm>
          <a:prstGeom prst="rect">
            <a:avLst/>
          </a:prstGeom>
        </p:spPr>
      </p:pic>
      <p:sp>
        <p:nvSpPr>
          <p:cNvPr id="2" name="Nadpis 1">
            <a:extLst>
              <a:ext uri="{FF2B5EF4-FFF2-40B4-BE49-F238E27FC236}">
                <a16:creationId xmlns:a16="http://schemas.microsoft.com/office/drawing/2014/main" id="{32C45246-DE83-BA18-2F08-C38B6CF715E0}"/>
              </a:ext>
            </a:extLst>
          </p:cNvPr>
          <p:cNvSpPr txBox="1">
            <a:spLocks/>
          </p:cNvSpPr>
          <p:nvPr/>
        </p:nvSpPr>
        <p:spPr>
          <a:xfrm>
            <a:off x="473075" y="9928474"/>
            <a:ext cx="5498246" cy="524002"/>
          </a:xfrm>
          <a:prstGeom prst="rect">
            <a:avLst/>
          </a:prstGeom>
        </p:spPr>
        <p:txBody>
          <a:bodyPr vert="horz" lIns="91440" tIns="45720" rIns="91440" bIns="45720" rtlCol="0" anchor="b">
            <a:noAutofit/>
          </a:bodyPr>
          <a:lstStyle>
            <a:lvl1pPr algn="ctr" defTabSz="809976" rtl="0" eaLnBrk="1" latinLnBrk="0" hangingPunct="1">
              <a:lnSpc>
                <a:spcPct val="90000"/>
              </a:lnSpc>
              <a:spcBef>
                <a:spcPct val="0"/>
              </a:spcBef>
              <a:buNone/>
              <a:defRPr sz="5315" kern="1200">
                <a:solidFill>
                  <a:schemeClr val="tx1"/>
                </a:solidFill>
                <a:latin typeface="DINPro-Medium" panose="02000503030000020004" pitchFamily="2" charset="0"/>
                <a:ea typeface="+mj-ea"/>
                <a:cs typeface="+mj-cs"/>
              </a:defRPr>
            </a:lvl1pPr>
          </a:lstStyle>
          <a:p>
            <a:pPr algn="l">
              <a:lnSpc>
                <a:spcPts val="1900"/>
              </a:lnSpc>
            </a:pPr>
            <a:r>
              <a:rPr lang="cs-CZ" sz="1600" spc="30" dirty="0">
                <a:solidFill>
                  <a:srgbClr val="888B8D"/>
                </a:solidFill>
                <a:latin typeface="Arial" panose="020B0604020202020204" pitchFamily="34" charset="0"/>
                <a:ea typeface="DIN Pro" charset="0"/>
                <a:cs typeface="Arial" panose="020B0604020202020204" pitchFamily="34" charset="0"/>
              </a:rPr>
              <a:t>Nejčastější dotazy na hotline, Jana Bošková</a:t>
            </a:r>
          </a:p>
        </p:txBody>
      </p:sp>
      <p:sp>
        <p:nvSpPr>
          <p:cNvPr id="11" name="Nadpis 1">
            <a:extLst>
              <a:ext uri="{FF2B5EF4-FFF2-40B4-BE49-F238E27FC236}">
                <a16:creationId xmlns:a16="http://schemas.microsoft.com/office/drawing/2014/main" id="{F4051A72-D6E9-2B1F-2A1E-551A51F8EDF6}"/>
              </a:ext>
            </a:extLst>
          </p:cNvPr>
          <p:cNvSpPr txBox="1">
            <a:spLocks/>
          </p:cNvSpPr>
          <p:nvPr>
            <p:custDataLst>
              <p:tags r:id="rId1"/>
            </p:custDataLst>
          </p:nvPr>
        </p:nvSpPr>
        <p:spPr>
          <a:xfrm>
            <a:off x="862680" y="1350940"/>
            <a:ext cx="9143854" cy="1107996"/>
          </a:xfrm>
          <a:prstGeom prst="rect">
            <a:avLst/>
          </a:prstGeom>
        </p:spPr>
        <p:txBody>
          <a:bodyPr vert="horz" wrap="square" lIns="0" tIns="0" rIns="0" bIns="0" rtlCol="0" anchor="t" anchorCtr="0">
            <a:spAutoFit/>
          </a:bodyPr>
          <a:lstStyle>
            <a:lvl1pPr algn="l" defTabSz="914400" rtl="0" eaLnBrk="1" latinLnBrk="0" hangingPunct="1">
              <a:lnSpc>
                <a:spcPct val="100000"/>
              </a:lnSpc>
              <a:spcBef>
                <a:spcPct val="0"/>
              </a:spcBef>
              <a:buNone/>
              <a:defRPr sz="3600" kern="1200">
                <a:solidFill>
                  <a:schemeClr val="accent1"/>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cs-CZ" b="0" i="0" u="none" strike="noStrike" kern="1200" cap="none" spc="0" normalizeH="0" baseline="0" noProof="0" dirty="0">
                <a:ln>
                  <a:noFill/>
                </a:ln>
                <a:solidFill>
                  <a:srgbClr val="5D6A7B"/>
                </a:solidFill>
                <a:effectLst/>
                <a:uLnTx/>
                <a:uFillTx/>
                <a:latin typeface="Arial" panose="020B0604020202020204"/>
                <a:ea typeface="+mj-ea"/>
                <a:cs typeface="+mj-cs"/>
              </a:rPr>
              <a:t>Vyrovnávací období</a:t>
            </a:r>
          </a:p>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cs-CZ" b="0" i="0" u="none" strike="noStrike" kern="1200" cap="none" spc="0" normalizeH="0" baseline="0" noProof="0" dirty="0">
              <a:ln>
                <a:noFill/>
              </a:ln>
              <a:solidFill>
                <a:srgbClr val="5D6A7B"/>
              </a:solidFill>
              <a:effectLst/>
              <a:uLnTx/>
              <a:uFillTx/>
              <a:latin typeface="Arial" panose="020B0604020202020204"/>
              <a:ea typeface="+mj-ea"/>
              <a:cs typeface="+mj-cs"/>
            </a:endParaRPr>
          </a:p>
        </p:txBody>
      </p:sp>
      <p:cxnSp>
        <p:nvCxnSpPr>
          <p:cNvPr id="3" name="Přímá spojnice 2">
            <a:extLst>
              <a:ext uri="{FF2B5EF4-FFF2-40B4-BE49-F238E27FC236}">
                <a16:creationId xmlns:a16="http://schemas.microsoft.com/office/drawing/2014/main" id="{CC9FB957-7B76-5EBB-3DFF-D3FD2A0A92F5}"/>
              </a:ext>
            </a:extLst>
          </p:cNvPr>
          <p:cNvCxnSpPr/>
          <p:nvPr/>
        </p:nvCxnSpPr>
        <p:spPr>
          <a:xfrm>
            <a:off x="9998295" y="10007306"/>
            <a:ext cx="8238" cy="366337"/>
          </a:xfrm>
          <a:prstGeom prst="line">
            <a:avLst/>
          </a:prstGeom>
          <a:ln w="12700">
            <a:solidFill>
              <a:srgbClr val="848E9B"/>
            </a:solidFill>
          </a:ln>
        </p:spPr>
        <p:style>
          <a:lnRef idx="1">
            <a:schemeClr val="accent1"/>
          </a:lnRef>
          <a:fillRef idx="0">
            <a:schemeClr val="accent1"/>
          </a:fillRef>
          <a:effectRef idx="0">
            <a:schemeClr val="accent1"/>
          </a:effectRef>
          <a:fontRef idx="minor">
            <a:schemeClr val="tx1"/>
          </a:fontRef>
        </p:style>
      </p:cxnSp>
      <p:sp>
        <p:nvSpPr>
          <p:cNvPr id="4" name="Nadpis 1">
            <a:extLst>
              <a:ext uri="{FF2B5EF4-FFF2-40B4-BE49-F238E27FC236}">
                <a16:creationId xmlns:a16="http://schemas.microsoft.com/office/drawing/2014/main" id="{65BDEBCD-2F21-F011-7B68-9B46F39BBF75}"/>
              </a:ext>
            </a:extLst>
          </p:cNvPr>
          <p:cNvSpPr txBox="1">
            <a:spLocks/>
          </p:cNvSpPr>
          <p:nvPr/>
        </p:nvSpPr>
        <p:spPr>
          <a:xfrm>
            <a:off x="8261570" y="10007306"/>
            <a:ext cx="1736725" cy="366338"/>
          </a:xfrm>
          <a:prstGeom prst="rect">
            <a:avLst/>
          </a:prstGeom>
        </p:spPr>
        <p:txBody>
          <a:bodyPr vert="horz" lIns="91440" tIns="45720" rIns="91440" bIns="45720" rtlCol="0" anchor="b">
            <a:noAutofit/>
          </a:bodyPr>
          <a:lstStyle>
            <a:lvl1pPr algn="ctr" defTabSz="809976" rtl="0" eaLnBrk="1" latinLnBrk="0" hangingPunct="1">
              <a:lnSpc>
                <a:spcPct val="90000"/>
              </a:lnSpc>
              <a:spcBef>
                <a:spcPct val="0"/>
              </a:spcBef>
              <a:buNone/>
              <a:defRPr sz="5315" kern="1200">
                <a:solidFill>
                  <a:schemeClr val="tx1"/>
                </a:solidFill>
                <a:latin typeface="DINPro-Medium" panose="02000503030000020004" pitchFamily="2" charset="0"/>
                <a:ea typeface="+mj-ea"/>
                <a:cs typeface="+mj-cs"/>
              </a:defRPr>
            </a:lvl1pPr>
          </a:lstStyle>
          <a:p>
            <a:pPr algn="r">
              <a:lnSpc>
                <a:spcPts val="1900"/>
              </a:lnSpc>
            </a:pPr>
            <a:fld id="{62B828D8-490C-4332-AB40-BC61B2F81507}" type="slidenum">
              <a:rPr lang="cs-CZ" sz="1800" spc="30" smtClean="0">
                <a:solidFill>
                  <a:srgbClr val="888B8D"/>
                </a:solidFill>
                <a:latin typeface="Arial" panose="020B0604020202020204" pitchFamily="34" charset="0"/>
                <a:ea typeface="DIN Pro" charset="0"/>
                <a:cs typeface="Arial" panose="020B0604020202020204" pitchFamily="34" charset="0"/>
              </a:rPr>
              <a:t>26</a:t>
            </a:fld>
            <a:endParaRPr lang="cs-CZ" sz="1800" spc="30" dirty="0">
              <a:solidFill>
                <a:srgbClr val="888B8D"/>
              </a:solidFill>
              <a:latin typeface="Arial" panose="020B0604020202020204" pitchFamily="34" charset="0"/>
              <a:ea typeface="DIN Pro" charset="0"/>
              <a:cs typeface="Arial" panose="020B0604020202020204" pitchFamily="34" charset="0"/>
            </a:endParaRPr>
          </a:p>
        </p:txBody>
      </p:sp>
      <p:pic>
        <p:nvPicPr>
          <p:cNvPr id="6" name="Obrázek 5">
            <a:extLst>
              <a:ext uri="{FF2B5EF4-FFF2-40B4-BE49-F238E27FC236}">
                <a16:creationId xmlns:a16="http://schemas.microsoft.com/office/drawing/2014/main" id="{C69367CC-A1B4-08A9-FECA-28556A39B8D4}"/>
              </a:ext>
            </a:extLst>
          </p:cNvPr>
          <p:cNvPicPr>
            <a:picLocks noChangeAspect="1"/>
          </p:cNvPicPr>
          <p:nvPr/>
        </p:nvPicPr>
        <p:blipFill>
          <a:blip r:embed="rId5"/>
          <a:stretch>
            <a:fillRect/>
          </a:stretch>
        </p:blipFill>
        <p:spPr>
          <a:xfrm>
            <a:off x="142492" y="2261773"/>
            <a:ext cx="10514777" cy="3138108"/>
          </a:xfrm>
          <a:prstGeom prst="rect">
            <a:avLst/>
          </a:prstGeom>
        </p:spPr>
      </p:pic>
      <p:sp>
        <p:nvSpPr>
          <p:cNvPr id="10" name="Nadpis 1">
            <a:extLst>
              <a:ext uri="{FF2B5EF4-FFF2-40B4-BE49-F238E27FC236}">
                <a16:creationId xmlns:a16="http://schemas.microsoft.com/office/drawing/2014/main" id="{C0442851-10BD-20BF-EA0B-96C637AE5ADF}"/>
              </a:ext>
            </a:extLst>
          </p:cNvPr>
          <p:cNvSpPr txBox="1">
            <a:spLocks/>
          </p:cNvSpPr>
          <p:nvPr/>
        </p:nvSpPr>
        <p:spPr>
          <a:xfrm>
            <a:off x="493803" y="6310714"/>
            <a:ext cx="9504492" cy="2525906"/>
          </a:xfrm>
          <a:prstGeom prst="rect">
            <a:avLst/>
          </a:prstGeom>
        </p:spPr>
        <p:txBody>
          <a:bodyPr vert="horz" lIns="91440" tIns="45720" rIns="91440" bIns="45720" rtlCol="0" anchor="t">
            <a:noAutofit/>
          </a:bodyPr>
          <a:lstStyle>
            <a:lvl1pPr algn="ctr" defTabSz="809976" rtl="0" eaLnBrk="1" latinLnBrk="0" hangingPunct="1">
              <a:lnSpc>
                <a:spcPct val="90000"/>
              </a:lnSpc>
              <a:spcBef>
                <a:spcPct val="0"/>
              </a:spcBef>
              <a:buNone/>
              <a:defRPr sz="5315" kern="1200">
                <a:solidFill>
                  <a:schemeClr val="tx1"/>
                </a:solidFill>
                <a:latin typeface="DINPro-Medium" panose="02000503030000020004" pitchFamily="2" charset="0"/>
                <a:ea typeface="+mj-ea"/>
                <a:cs typeface="+mj-cs"/>
              </a:defRPr>
            </a:lvl1pPr>
          </a:lstStyle>
          <a:p>
            <a:pPr>
              <a:lnSpc>
                <a:spcPct val="100000"/>
              </a:lnSpc>
            </a:pPr>
            <a:r>
              <a:rPr lang="cs-CZ" sz="2200" b="1" spc="48" dirty="0">
                <a:solidFill>
                  <a:srgbClr val="848E9B"/>
                </a:solidFill>
                <a:latin typeface="Arial" panose="020B0604020202020204" pitchFamily="34" charset="0"/>
                <a:ea typeface="DIN Pro Medium" charset="0"/>
                <a:cs typeface="Arial" panose="020B0604020202020204" pitchFamily="34" charset="0"/>
              </a:rPr>
              <a:t>Výpočet měsíční normy hodin:</a:t>
            </a:r>
          </a:p>
          <a:p>
            <a:pPr>
              <a:lnSpc>
                <a:spcPct val="100000"/>
              </a:lnSpc>
            </a:pPr>
            <a:endParaRPr lang="cs-CZ" sz="2200" b="1" spc="48" dirty="0">
              <a:solidFill>
                <a:srgbClr val="848E9B"/>
              </a:solidFill>
              <a:latin typeface="Arial" panose="020B0604020202020204" pitchFamily="34" charset="0"/>
              <a:ea typeface="DIN Pro Medium" charset="0"/>
              <a:cs typeface="Arial" panose="020B0604020202020204" pitchFamily="34" charset="0"/>
            </a:endParaRPr>
          </a:p>
          <a:p>
            <a:pPr>
              <a:lnSpc>
                <a:spcPct val="100000"/>
              </a:lnSpc>
            </a:pPr>
            <a:r>
              <a:rPr lang="cs-CZ" sz="2200" b="1" spc="48" dirty="0">
                <a:solidFill>
                  <a:srgbClr val="848E9B"/>
                </a:solidFill>
                <a:latin typeface="Arial" panose="020B0604020202020204" pitchFamily="34" charset="0"/>
                <a:ea typeface="DIN Pro Medium" charset="0"/>
                <a:cs typeface="Arial" panose="020B0604020202020204" pitchFamily="34" charset="0"/>
              </a:rPr>
              <a:t>počet dnů v měsíci / 7 (počet dnů v týdnu) * sjednaná týdenní pracovní doba</a:t>
            </a:r>
          </a:p>
          <a:p>
            <a:pPr>
              <a:lnSpc>
                <a:spcPct val="100000"/>
              </a:lnSpc>
            </a:pPr>
            <a:endParaRPr lang="cs-CZ" sz="2200" b="1" spc="48" dirty="0">
              <a:solidFill>
                <a:srgbClr val="848E9B"/>
              </a:solidFill>
              <a:latin typeface="Arial" panose="020B0604020202020204" pitchFamily="34" charset="0"/>
              <a:ea typeface="DIN Pro Medium" charset="0"/>
              <a:cs typeface="Arial" panose="020B0604020202020204" pitchFamily="34" charset="0"/>
            </a:endParaRPr>
          </a:p>
          <a:p>
            <a:pPr>
              <a:lnSpc>
                <a:spcPct val="100000"/>
              </a:lnSpc>
            </a:pPr>
            <a:r>
              <a:rPr lang="cs-CZ" sz="2200" b="1" spc="48" dirty="0">
                <a:solidFill>
                  <a:srgbClr val="848E9B"/>
                </a:solidFill>
                <a:latin typeface="Arial" panose="020B0604020202020204" pitchFamily="34" charset="0"/>
                <a:ea typeface="DIN Pro Medium" charset="0"/>
                <a:cs typeface="Arial" panose="020B0604020202020204" pitchFamily="34" charset="0"/>
              </a:rPr>
              <a:t>Příklad prosinec 2022:</a:t>
            </a:r>
          </a:p>
          <a:p>
            <a:pPr>
              <a:lnSpc>
                <a:spcPct val="100000"/>
              </a:lnSpc>
            </a:pPr>
            <a:r>
              <a:rPr lang="cs-CZ" sz="2200" b="1" spc="48" dirty="0">
                <a:solidFill>
                  <a:srgbClr val="848E9B"/>
                </a:solidFill>
                <a:latin typeface="Arial" panose="020B0604020202020204" pitchFamily="34" charset="0"/>
                <a:ea typeface="DIN Pro Medium" charset="0"/>
                <a:cs typeface="Arial" panose="020B0604020202020204" pitchFamily="34" charset="0"/>
              </a:rPr>
              <a:t>31 dnů / 7 * 40 = 177,14 hodin</a:t>
            </a:r>
          </a:p>
          <a:p>
            <a:pPr>
              <a:lnSpc>
                <a:spcPct val="100000"/>
              </a:lnSpc>
            </a:pPr>
            <a:endParaRPr lang="cs-CZ" sz="2200" b="1" spc="48" dirty="0">
              <a:solidFill>
                <a:srgbClr val="848E9B"/>
              </a:solidFill>
              <a:latin typeface="Arial" panose="020B0604020202020204" pitchFamily="34" charset="0"/>
              <a:ea typeface="DIN Pro Medium" charset="0"/>
              <a:cs typeface="Arial" panose="020B0604020202020204" pitchFamily="34" charset="0"/>
            </a:endParaRPr>
          </a:p>
        </p:txBody>
      </p:sp>
    </p:spTree>
    <p:extLst>
      <p:ext uri="{BB962C8B-B14F-4D97-AF65-F5344CB8AC3E}">
        <p14:creationId xmlns:p14="http://schemas.microsoft.com/office/powerpoint/2010/main" val="244189289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Obrázek 7">
            <a:extLst>
              <a:ext uri="{FF2B5EF4-FFF2-40B4-BE49-F238E27FC236}">
                <a16:creationId xmlns:a16="http://schemas.microsoft.com/office/drawing/2014/main" id="{CD7CD660-806C-1CC4-EEDA-7DF774293FBD}"/>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7150602" y="707652"/>
            <a:ext cx="2847694" cy="553998"/>
          </a:xfrm>
          <a:prstGeom prst="rect">
            <a:avLst/>
          </a:prstGeom>
        </p:spPr>
      </p:pic>
      <p:sp>
        <p:nvSpPr>
          <p:cNvPr id="2" name="Nadpis 1">
            <a:extLst>
              <a:ext uri="{FF2B5EF4-FFF2-40B4-BE49-F238E27FC236}">
                <a16:creationId xmlns:a16="http://schemas.microsoft.com/office/drawing/2014/main" id="{32C45246-DE83-BA18-2F08-C38B6CF715E0}"/>
              </a:ext>
            </a:extLst>
          </p:cNvPr>
          <p:cNvSpPr txBox="1">
            <a:spLocks/>
          </p:cNvSpPr>
          <p:nvPr/>
        </p:nvSpPr>
        <p:spPr>
          <a:xfrm>
            <a:off x="473075" y="9928474"/>
            <a:ext cx="5498246" cy="524002"/>
          </a:xfrm>
          <a:prstGeom prst="rect">
            <a:avLst/>
          </a:prstGeom>
        </p:spPr>
        <p:txBody>
          <a:bodyPr vert="horz" lIns="91440" tIns="45720" rIns="91440" bIns="45720" rtlCol="0" anchor="b">
            <a:noAutofit/>
          </a:bodyPr>
          <a:lstStyle>
            <a:lvl1pPr algn="ctr" defTabSz="809976" rtl="0" eaLnBrk="1" latinLnBrk="0" hangingPunct="1">
              <a:lnSpc>
                <a:spcPct val="90000"/>
              </a:lnSpc>
              <a:spcBef>
                <a:spcPct val="0"/>
              </a:spcBef>
              <a:buNone/>
              <a:defRPr sz="5315" kern="1200">
                <a:solidFill>
                  <a:schemeClr val="tx1"/>
                </a:solidFill>
                <a:latin typeface="DINPro-Medium" panose="02000503030000020004" pitchFamily="2" charset="0"/>
                <a:ea typeface="+mj-ea"/>
                <a:cs typeface="+mj-cs"/>
              </a:defRPr>
            </a:lvl1pPr>
          </a:lstStyle>
          <a:p>
            <a:pPr algn="l">
              <a:lnSpc>
                <a:spcPts val="1900"/>
              </a:lnSpc>
            </a:pPr>
            <a:r>
              <a:rPr lang="cs-CZ" sz="1600" spc="30" dirty="0">
                <a:solidFill>
                  <a:srgbClr val="888B8D"/>
                </a:solidFill>
                <a:latin typeface="Arial" panose="020B0604020202020204" pitchFamily="34" charset="0"/>
                <a:ea typeface="DIN Pro" charset="0"/>
                <a:cs typeface="Arial" panose="020B0604020202020204" pitchFamily="34" charset="0"/>
              </a:rPr>
              <a:t>Nejčastější dotazy na hotline, Jana Bošková</a:t>
            </a:r>
          </a:p>
        </p:txBody>
      </p:sp>
      <p:sp>
        <p:nvSpPr>
          <p:cNvPr id="11" name="Nadpis 1">
            <a:extLst>
              <a:ext uri="{FF2B5EF4-FFF2-40B4-BE49-F238E27FC236}">
                <a16:creationId xmlns:a16="http://schemas.microsoft.com/office/drawing/2014/main" id="{F4051A72-D6E9-2B1F-2A1E-551A51F8EDF6}"/>
              </a:ext>
            </a:extLst>
          </p:cNvPr>
          <p:cNvSpPr txBox="1">
            <a:spLocks/>
          </p:cNvSpPr>
          <p:nvPr>
            <p:custDataLst>
              <p:tags r:id="rId1"/>
            </p:custDataLst>
          </p:nvPr>
        </p:nvSpPr>
        <p:spPr>
          <a:xfrm>
            <a:off x="862680" y="1350940"/>
            <a:ext cx="9143854" cy="1107996"/>
          </a:xfrm>
          <a:prstGeom prst="rect">
            <a:avLst/>
          </a:prstGeom>
        </p:spPr>
        <p:txBody>
          <a:bodyPr vert="horz" wrap="square" lIns="0" tIns="0" rIns="0" bIns="0" rtlCol="0" anchor="t" anchorCtr="0">
            <a:spAutoFit/>
          </a:bodyPr>
          <a:lstStyle>
            <a:lvl1pPr algn="l" defTabSz="914400" rtl="0" eaLnBrk="1" latinLnBrk="0" hangingPunct="1">
              <a:lnSpc>
                <a:spcPct val="100000"/>
              </a:lnSpc>
              <a:spcBef>
                <a:spcPct val="0"/>
              </a:spcBef>
              <a:buNone/>
              <a:defRPr sz="3600" kern="1200">
                <a:solidFill>
                  <a:schemeClr val="accent1"/>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cs-CZ" b="0" i="0" u="none" strike="noStrike" kern="1200" cap="none" spc="0" normalizeH="0" baseline="0" noProof="0" dirty="0">
                <a:ln>
                  <a:noFill/>
                </a:ln>
                <a:solidFill>
                  <a:srgbClr val="5D6A7B"/>
                </a:solidFill>
                <a:effectLst/>
                <a:uLnTx/>
                <a:uFillTx/>
                <a:latin typeface="Arial" panose="020B0604020202020204"/>
                <a:ea typeface="+mj-ea"/>
                <a:cs typeface="+mj-cs"/>
              </a:rPr>
              <a:t>Vyrovnávací období</a:t>
            </a:r>
          </a:p>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cs-CZ" b="0" i="0" u="none" strike="noStrike" kern="1200" cap="none" spc="0" normalizeH="0" baseline="0" noProof="0" dirty="0">
              <a:ln>
                <a:noFill/>
              </a:ln>
              <a:solidFill>
                <a:srgbClr val="5D6A7B"/>
              </a:solidFill>
              <a:effectLst/>
              <a:uLnTx/>
              <a:uFillTx/>
              <a:latin typeface="Arial" panose="020B0604020202020204"/>
              <a:ea typeface="+mj-ea"/>
              <a:cs typeface="+mj-cs"/>
            </a:endParaRPr>
          </a:p>
        </p:txBody>
      </p:sp>
      <p:cxnSp>
        <p:nvCxnSpPr>
          <p:cNvPr id="3" name="Přímá spojnice 2">
            <a:extLst>
              <a:ext uri="{FF2B5EF4-FFF2-40B4-BE49-F238E27FC236}">
                <a16:creationId xmlns:a16="http://schemas.microsoft.com/office/drawing/2014/main" id="{CC9FB957-7B76-5EBB-3DFF-D3FD2A0A92F5}"/>
              </a:ext>
            </a:extLst>
          </p:cNvPr>
          <p:cNvCxnSpPr/>
          <p:nvPr/>
        </p:nvCxnSpPr>
        <p:spPr>
          <a:xfrm>
            <a:off x="9998295" y="10007306"/>
            <a:ext cx="8238" cy="366337"/>
          </a:xfrm>
          <a:prstGeom prst="line">
            <a:avLst/>
          </a:prstGeom>
          <a:ln w="12700">
            <a:solidFill>
              <a:srgbClr val="848E9B"/>
            </a:solidFill>
          </a:ln>
        </p:spPr>
        <p:style>
          <a:lnRef idx="1">
            <a:schemeClr val="accent1"/>
          </a:lnRef>
          <a:fillRef idx="0">
            <a:schemeClr val="accent1"/>
          </a:fillRef>
          <a:effectRef idx="0">
            <a:schemeClr val="accent1"/>
          </a:effectRef>
          <a:fontRef idx="minor">
            <a:schemeClr val="tx1"/>
          </a:fontRef>
        </p:style>
      </p:cxnSp>
      <p:sp>
        <p:nvSpPr>
          <p:cNvPr id="4" name="Nadpis 1">
            <a:extLst>
              <a:ext uri="{FF2B5EF4-FFF2-40B4-BE49-F238E27FC236}">
                <a16:creationId xmlns:a16="http://schemas.microsoft.com/office/drawing/2014/main" id="{65BDEBCD-2F21-F011-7B68-9B46F39BBF75}"/>
              </a:ext>
            </a:extLst>
          </p:cNvPr>
          <p:cNvSpPr txBox="1">
            <a:spLocks/>
          </p:cNvSpPr>
          <p:nvPr/>
        </p:nvSpPr>
        <p:spPr>
          <a:xfrm>
            <a:off x="8261570" y="10007306"/>
            <a:ext cx="1736725" cy="366338"/>
          </a:xfrm>
          <a:prstGeom prst="rect">
            <a:avLst/>
          </a:prstGeom>
        </p:spPr>
        <p:txBody>
          <a:bodyPr vert="horz" lIns="91440" tIns="45720" rIns="91440" bIns="45720" rtlCol="0" anchor="b">
            <a:noAutofit/>
          </a:bodyPr>
          <a:lstStyle>
            <a:lvl1pPr algn="ctr" defTabSz="809976" rtl="0" eaLnBrk="1" latinLnBrk="0" hangingPunct="1">
              <a:lnSpc>
                <a:spcPct val="90000"/>
              </a:lnSpc>
              <a:spcBef>
                <a:spcPct val="0"/>
              </a:spcBef>
              <a:buNone/>
              <a:defRPr sz="5315" kern="1200">
                <a:solidFill>
                  <a:schemeClr val="tx1"/>
                </a:solidFill>
                <a:latin typeface="DINPro-Medium" panose="02000503030000020004" pitchFamily="2" charset="0"/>
                <a:ea typeface="+mj-ea"/>
                <a:cs typeface="+mj-cs"/>
              </a:defRPr>
            </a:lvl1pPr>
          </a:lstStyle>
          <a:p>
            <a:pPr algn="r">
              <a:lnSpc>
                <a:spcPts val="1900"/>
              </a:lnSpc>
            </a:pPr>
            <a:fld id="{62B828D8-490C-4332-AB40-BC61B2F81507}" type="slidenum">
              <a:rPr lang="cs-CZ" sz="1800" spc="30" smtClean="0">
                <a:solidFill>
                  <a:srgbClr val="888B8D"/>
                </a:solidFill>
                <a:latin typeface="Arial" panose="020B0604020202020204" pitchFamily="34" charset="0"/>
                <a:ea typeface="DIN Pro" charset="0"/>
                <a:cs typeface="Arial" panose="020B0604020202020204" pitchFamily="34" charset="0"/>
              </a:rPr>
              <a:t>27</a:t>
            </a:fld>
            <a:endParaRPr lang="cs-CZ" sz="1800" spc="30" dirty="0">
              <a:solidFill>
                <a:srgbClr val="888B8D"/>
              </a:solidFill>
              <a:latin typeface="Arial" panose="020B0604020202020204" pitchFamily="34" charset="0"/>
              <a:ea typeface="DIN Pro" charset="0"/>
              <a:cs typeface="Arial" panose="020B0604020202020204" pitchFamily="34" charset="0"/>
            </a:endParaRPr>
          </a:p>
        </p:txBody>
      </p:sp>
      <p:pic>
        <p:nvPicPr>
          <p:cNvPr id="5" name="Obrázek 4">
            <a:extLst>
              <a:ext uri="{FF2B5EF4-FFF2-40B4-BE49-F238E27FC236}">
                <a16:creationId xmlns:a16="http://schemas.microsoft.com/office/drawing/2014/main" id="{1CD4A17A-CAC2-43F7-C207-A4C7CFBC2282}"/>
              </a:ext>
            </a:extLst>
          </p:cNvPr>
          <p:cNvPicPr>
            <a:picLocks noChangeAspect="1"/>
          </p:cNvPicPr>
          <p:nvPr/>
        </p:nvPicPr>
        <p:blipFill>
          <a:blip r:embed="rId5"/>
          <a:stretch>
            <a:fillRect/>
          </a:stretch>
        </p:blipFill>
        <p:spPr>
          <a:xfrm>
            <a:off x="94456" y="1925601"/>
            <a:ext cx="10610850" cy="4410075"/>
          </a:xfrm>
          <a:prstGeom prst="rect">
            <a:avLst/>
          </a:prstGeom>
        </p:spPr>
      </p:pic>
      <p:pic>
        <p:nvPicPr>
          <p:cNvPr id="7" name="Obrázek 6">
            <a:extLst>
              <a:ext uri="{FF2B5EF4-FFF2-40B4-BE49-F238E27FC236}">
                <a16:creationId xmlns:a16="http://schemas.microsoft.com/office/drawing/2014/main" id="{67FF8AB6-19D7-A9E7-336B-6642E18C9D0C}"/>
              </a:ext>
            </a:extLst>
          </p:cNvPr>
          <p:cNvPicPr>
            <a:picLocks noChangeAspect="1"/>
          </p:cNvPicPr>
          <p:nvPr/>
        </p:nvPicPr>
        <p:blipFill>
          <a:blip r:embed="rId6"/>
          <a:stretch>
            <a:fillRect/>
          </a:stretch>
        </p:blipFill>
        <p:spPr>
          <a:xfrm>
            <a:off x="6366455" y="6088516"/>
            <a:ext cx="2293463" cy="3404729"/>
          </a:xfrm>
          <a:prstGeom prst="rect">
            <a:avLst/>
          </a:prstGeom>
          <a:ln>
            <a:solidFill>
              <a:schemeClr val="accent1"/>
            </a:solidFill>
          </a:ln>
        </p:spPr>
      </p:pic>
      <p:grpSp>
        <p:nvGrpSpPr>
          <p:cNvPr id="9" name="Skupina 8">
            <a:extLst>
              <a:ext uri="{FF2B5EF4-FFF2-40B4-BE49-F238E27FC236}">
                <a16:creationId xmlns:a16="http://schemas.microsoft.com/office/drawing/2014/main" id="{B2F938C4-E840-3920-4923-718316585C95}"/>
              </a:ext>
            </a:extLst>
          </p:cNvPr>
          <p:cNvGrpSpPr/>
          <p:nvPr/>
        </p:nvGrpSpPr>
        <p:grpSpPr>
          <a:xfrm>
            <a:off x="977281" y="3062678"/>
            <a:ext cx="4277915" cy="6545996"/>
            <a:chOff x="977281" y="3062678"/>
            <a:chExt cx="4277915" cy="6545996"/>
          </a:xfrm>
        </p:grpSpPr>
        <p:pic>
          <p:nvPicPr>
            <p:cNvPr id="12" name="Obrázek 11">
              <a:extLst>
                <a:ext uri="{FF2B5EF4-FFF2-40B4-BE49-F238E27FC236}">
                  <a16:creationId xmlns:a16="http://schemas.microsoft.com/office/drawing/2014/main" id="{1F4BDE92-9737-08A7-EB1E-CCB20F313C8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77281" y="3062678"/>
              <a:ext cx="4277915" cy="6545996"/>
            </a:xfrm>
            <a:prstGeom prst="rect">
              <a:avLst/>
            </a:prstGeom>
            <a:ln>
              <a:solidFill>
                <a:schemeClr val="accent1"/>
              </a:solidFill>
            </a:ln>
          </p:spPr>
        </p:pic>
        <p:sp>
          <p:nvSpPr>
            <p:cNvPr id="13" name="Obdélník 12">
              <a:extLst>
                <a:ext uri="{FF2B5EF4-FFF2-40B4-BE49-F238E27FC236}">
                  <a16:creationId xmlns:a16="http://schemas.microsoft.com/office/drawing/2014/main" id="{E0C5AD4F-F8EC-D323-6E70-876061AC4F3F}"/>
                </a:ext>
              </a:extLst>
            </p:cNvPr>
            <p:cNvSpPr/>
            <p:nvPr/>
          </p:nvSpPr>
          <p:spPr>
            <a:xfrm>
              <a:off x="1637731" y="4940490"/>
              <a:ext cx="1419368" cy="174840"/>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4" name="Obdélník 13">
              <a:extLst>
                <a:ext uri="{FF2B5EF4-FFF2-40B4-BE49-F238E27FC236}">
                  <a16:creationId xmlns:a16="http://schemas.microsoft.com/office/drawing/2014/main" id="{43C690F8-1286-5484-A7C9-732C4F793686}"/>
                </a:ext>
              </a:extLst>
            </p:cNvPr>
            <p:cNvSpPr/>
            <p:nvPr/>
          </p:nvSpPr>
          <p:spPr>
            <a:xfrm>
              <a:off x="1517110" y="7093731"/>
              <a:ext cx="1419368" cy="194173"/>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5" name="Obdélník 14">
              <a:extLst>
                <a:ext uri="{FF2B5EF4-FFF2-40B4-BE49-F238E27FC236}">
                  <a16:creationId xmlns:a16="http://schemas.microsoft.com/office/drawing/2014/main" id="{74C099AF-EB55-1526-8DC7-5BC30D2F9470}"/>
                </a:ext>
              </a:extLst>
            </p:cNvPr>
            <p:cNvSpPr/>
            <p:nvPr/>
          </p:nvSpPr>
          <p:spPr>
            <a:xfrm>
              <a:off x="1637731" y="6327418"/>
              <a:ext cx="1419368" cy="215249"/>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6" name="Obdélník 15">
              <a:extLst>
                <a:ext uri="{FF2B5EF4-FFF2-40B4-BE49-F238E27FC236}">
                  <a16:creationId xmlns:a16="http://schemas.microsoft.com/office/drawing/2014/main" id="{0DFDE567-E603-0565-3B56-5E106574D373}"/>
                </a:ext>
              </a:extLst>
            </p:cNvPr>
            <p:cNvSpPr/>
            <p:nvPr/>
          </p:nvSpPr>
          <p:spPr>
            <a:xfrm>
              <a:off x="3193576" y="6673755"/>
              <a:ext cx="1419367" cy="1173708"/>
            </a:xfrm>
            <a:prstGeom prst="rect">
              <a:avLst/>
            </a:prstGeom>
            <a:noFill/>
            <a:ln w="571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7" name="TextovéPole 16">
              <a:extLst>
                <a:ext uri="{FF2B5EF4-FFF2-40B4-BE49-F238E27FC236}">
                  <a16:creationId xmlns:a16="http://schemas.microsoft.com/office/drawing/2014/main" id="{4810C2CF-66C3-97B8-E350-F12CC806A4C5}"/>
                </a:ext>
              </a:extLst>
            </p:cNvPr>
            <p:cNvSpPr txBox="1"/>
            <p:nvPr/>
          </p:nvSpPr>
          <p:spPr>
            <a:xfrm>
              <a:off x="3165046" y="6923834"/>
              <a:ext cx="1420645" cy="369332"/>
            </a:xfrm>
            <a:prstGeom prst="rect">
              <a:avLst/>
            </a:prstGeom>
            <a:noFill/>
          </p:spPr>
          <p:txBody>
            <a:bodyPr wrap="none" rtlCol="0">
              <a:spAutoFit/>
            </a:bodyPr>
            <a:lstStyle/>
            <a:p>
              <a:r>
                <a:rPr lang="cs-CZ" dirty="0"/>
                <a:t>náhrada DPN</a:t>
              </a:r>
            </a:p>
          </p:txBody>
        </p:sp>
      </p:grpSp>
    </p:spTree>
    <p:extLst>
      <p:ext uri="{BB962C8B-B14F-4D97-AF65-F5344CB8AC3E}">
        <p14:creationId xmlns:p14="http://schemas.microsoft.com/office/powerpoint/2010/main" val="22175085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randombar(horizontal)">
                                      <p:cBhvr>
                                        <p:cTn id="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Obrázek 7">
            <a:extLst>
              <a:ext uri="{FF2B5EF4-FFF2-40B4-BE49-F238E27FC236}">
                <a16:creationId xmlns:a16="http://schemas.microsoft.com/office/drawing/2014/main" id="{CD7CD660-806C-1CC4-EEDA-7DF774293FBD}"/>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7150602" y="707652"/>
            <a:ext cx="2847694" cy="553998"/>
          </a:xfrm>
          <a:prstGeom prst="rect">
            <a:avLst/>
          </a:prstGeom>
        </p:spPr>
      </p:pic>
      <p:sp>
        <p:nvSpPr>
          <p:cNvPr id="2" name="Nadpis 1">
            <a:extLst>
              <a:ext uri="{FF2B5EF4-FFF2-40B4-BE49-F238E27FC236}">
                <a16:creationId xmlns:a16="http://schemas.microsoft.com/office/drawing/2014/main" id="{32C45246-DE83-BA18-2F08-C38B6CF715E0}"/>
              </a:ext>
            </a:extLst>
          </p:cNvPr>
          <p:cNvSpPr txBox="1">
            <a:spLocks/>
          </p:cNvSpPr>
          <p:nvPr/>
        </p:nvSpPr>
        <p:spPr>
          <a:xfrm>
            <a:off x="473075" y="9928474"/>
            <a:ext cx="5498246" cy="524002"/>
          </a:xfrm>
          <a:prstGeom prst="rect">
            <a:avLst/>
          </a:prstGeom>
        </p:spPr>
        <p:txBody>
          <a:bodyPr vert="horz" lIns="91440" tIns="45720" rIns="91440" bIns="45720" rtlCol="0" anchor="b">
            <a:noAutofit/>
          </a:bodyPr>
          <a:lstStyle>
            <a:lvl1pPr algn="ctr" defTabSz="809976" rtl="0" eaLnBrk="1" latinLnBrk="0" hangingPunct="1">
              <a:lnSpc>
                <a:spcPct val="90000"/>
              </a:lnSpc>
              <a:spcBef>
                <a:spcPct val="0"/>
              </a:spcBef>
              <a:buNone/>
              <a:defRPr sz="5315" kern="1200">
                <a:solidFill>
                  <a:schemeClr val="tx1"/>
                </a:solidFill>
                <a:latin typeface="DINPro-Medium" panose="02000503030000020004" pitchFamily="2" charset="0"/>
                <a:ea typeface="+mj-ea"/>
                <a:cs typeface="+mj-cs"/>
              </a:defRPr>
            </a:lvl1pPr>
          </a:lstStyle>
          <a:p>
            <a:pPr algn="l">
              <a:lnSpc>
                <a:spcPts val="1900"/>
              </a:lnSpc>
            </a:pPr>
            <a:r>
              <a:rPr lang="cs-CZ" sz="1600" spc="30" dirty="0">
                <a:solidFill>
                  <a:srgbClr val="888B8D"/>
                </a:solidFill>
                <a:latin typeface="Arial" panose="020B0604020202020204" pitchFamily="34" charset="0"/>
                <a:ea typeface="DIN Pro" charset="0"/>
                <a:cs typeface="Arial" panose="020B0604020202020204" pitchFamily="34" charset="0"/>
              </a:rPr>
              <a:t>Nejčastější dotazy na hotline, Jana Bošková</a:t>
            </a:r>
          </a:p>
        </p:txBody>
      </p:sp>
      <p:sp>
        <p:nvSpPr>
          <p:cNvPr id="11" name="Nadpis 1">
            <a:extLst>
              <a:ext uri="{FF2B5EF4-FFF2-40B4-BE49-F238E27FC236}">
                <a16:creationId xmlns:a16="http://schemas.microsoft.com/office/drawing/2014/main" id="{F4051A72-D6E9-2B1F-2A1E-551A51F8EDF6}"/>
              </a:ext>
            </a:extLst>
          </p:cNvPr>
          <p:cNvSpPr txBox="1">
            <a:spLocks/>
          </p:cNvSpPr>
          <p:nvPr>
            <p:custDataLst>
              <p:tags r:id="rId1"/>
            </p:custDataLst>
          </p:nvPr>
        </p:nvSpPr>
        <p:spPr>
          <a:xfrm>
            <a:off x="862680" y="1350940"/>
            <a:ext cx="9143854" cy="553998"/>
          </a:xfrm>
          <a:prstGeom prst="rect">
            <a:avLst/>
          </a:prstGeom>
        </p:spPr>
        <p:txBody>
          <a:bodyPr vert="horz" wrap="square" lIns="0" tIns="0" rIns="0" bIns="0" rtlCol="0" anchor="t" anchorCtr="0">
            <a:spAutoFit/>
          </a:bodyPr>
          <a:lstStyle>
            <a:lvl1pPr algn="l" defTabSz="914400" rtl="0" eaLnBrk="1" latinLnBrk="0" hangingPunct="1">
              <a:lnSpc>
                <a:spcPct val="100000"/>
              </a:lnSpc>
              <a:spcBef>
                <a:spcPct val="0"/>
              </a:spcBef>
              <a:buNone/>
              <a:defRPr sz="3600" kern="1200">
                <a:solidFill>
                  <a:schemeClr val="accent1"/>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cs-CZ" dirty="0">
                <a:solidFill>
                  <a:srgbClr val="5D6A7B"/>
                </a:solidFill>
                <a:latin typeface="Arial" panose="020B0604020202020204"/>
              </a:rPr>
              <a:t>Příloha k žádosti o dávky bez dokladu</a:t>
            </a:r>
            <a:endParaRPr kumimoji="0" lang="cs-CZ" b="0" i="0" u="none" strike="noStrike" kern="1200" cap="none" spc="0" normalizeH="0" baseline="0" noProof="0" dirty="0">
              <a:ln>
                <a:noFill/>
              </a:ln>
              <a:solidFill>
                <a:srgbClr val="5D6A7B"/>
              </a:solidFill>
              <a:effectLst/>
              <a:uLnTx/>
              <a:uFillTx/>
              <a:latin typeface="Arial" panose="020B0604020202020204"/>
              <a:ea typeface="+mj-ea"/>
              <a:cs typeface="+mj-cs"/>
            </a:endParaRPr>
          </a:p>
        </p:txBody>
      </p:sp>
      <p:cxnSp>
        <p:nvCxnSpPr>
          <p:cNvPr id="3" name="Přímá spojnice 2">
            <a:extLst>
              <a:ext uri="{FF2B5EF4-FFF2-40B4-BE49-F238E27FC236}">
                <a16:creationId xmlns:a16="http://schemas.microsoft.com/office/drawing/2014/main" id="{CC9FB957-7B76-5EBB-3DFF-D3FD2A0A92F5}"/>
              </a:ext>
            </a:extLst>
          </p:cNvPr>
          <p:cNvCxnSpPr/>
          <p:nvPr/>
        </p:nvCxnSpPr>
        <p:spPr>
          <a:xfrm>
            <a:off x="9998295" y="10007306"/>
            <a:ext cx="8238" cy="366337"/>
          </a:xfrm>
          <a:prstGeom prst="line">
            <a:avLst/>
          </a:prstGeom>
          <a:ln w="12700">
            <a:solidFill>
              <a:srgbClr val="848E9B"/>
            </a:solidFill>
          </a:ln>
        </p:spPr>
        <p:style>
          <a:lnRef idx="1">
            <a:schemeClr val="accent1"/>
          </a:lnRef>
          <a:fillRef idx="0">
            <a:schemeClr val="accent1"/>
          </a:fillRef>
          <a:effectRef idx="0">
            <a:schemeClr val="accent1"/>
          </a:effectRef>
          <a:fontRef idx="minor">
            <a:schemeClr val="tx1"/>
          </a:fontRef>
        </p:style>
      </p:cxnSp>
      <p:sp>
        <p:nvSpPr>
          <p:cNvPr id="4" name="Nadpis 1">
            <a:extLst>
              <a:ext uri="{FF2B5EF4-FFF2-40B4-BE49-F238E27FC236}">
                <a16:creationId xmlns:a16="http://schemas.microsoft.com/office/drawing/2014/main" id="{65BDEBCD-2F21-F011-7B68-9B46F39BBF75}"/>
              </a:ext>
            </a:extLst>
          </p:cNvPr>
          <p:cNvSpPr txBox="1">
            <a:spLocks/>
          </p:cNvSpPr>
          <p:nvPr/>
        </p:nvSpPr>
        <p:spPr>
          <a:xfrm>
            <a:off x="8261570" y="10007306"/>
            <a:ext cx="1736725" cy="366338"/>
          </a:xfrm>
          <a:prstGeom prst="rect">
            <a:avLst/>
          </a:prstGeom>
        </p:spPr>
        <p:txBody>
          <a:bodyPr vert="horz" lIns="91440" tIns="45720" rIns="91440" bIns="45720" rtlCol="0" anchor="b">
            <a:noAutofit/>
          </a:bodyPr>
          <a:lstStyle>
            <a:lvl1pPr algn="ctr" defTabSz="809976" rtl="0" eaLnBrk="1" latinLnBrk="0" hangingPunct="1">
              <a:lnSpc>
                <a:spcPct val="90000"/>
              </a:lnSpc>
              <a:spcBef>
                <a:spcPct val="0"/>
              </a:spcBef>
              <a:buNone/>
              <a:defRPr sz="5315" kern="1200">
                <a:solidFill>
                  <a:schemeClr val="tx1"/>
                </a:solidFill>
                <a:latin typeface="DINPro-Medium" panose="02000503030000020004" pitchFamily="2" charset="0"/>
                <a:ea typeface="+mj-ea"/>
                <a:cs typeface="+mj-cs"/>
              </a:defRPr>
            </a:lvl1pPr>
          </a:lstStyle>
          <a:p>
            <a:pPr algn="r">
              <a:lnSpc>
                <a:spcPts val="1900"/>
              </a:lnSpc>
            </a:pPr>
            <a:fld id="{62B828D8-490C-4332-AB40-BC61B2F81507}" type="slidenum">
              <a:rPr lang="cs-CZ" sz="1800" spc="30" smtClean="0">
                <a:solidFill>
                  <a:srgbClr val="888B8D"/>
                </a:solidFill>
                <a:latin typeface="Arial" panose="020B0604020202020204" pitchFamily="34" charset="0"/>
                <a:ea typeface="DIN Pro" charset="0"/>
                <a:cs typeface="Arial" panose="020B0604020202020204" pitchFamily="34" charset="0"/>
              </a:rPr>
              <a:t>28</a:t>
            </a:fld>
            <a:endParaRPr lang="cs-CZ" sz="1800" spc="30" dirty="0">
              <a:solidFill>
                <a:srgbClr val="888B8D"/>
              </a:solidFill>
              <a:latin typeface="Arial" panose="020B0604020202020204" pitchFamily="34" charset="0"/>
              <a:ea typeface="DIN Pro" charset="0"/>
              <a:cs typeface="Arial" panose="020B0604020202020204" pitchFamily="34" charset="0"/>
            </a:endParaRPr>
          </a:p>
        </p:txBody>
      </p:sp>
      <p:pic>
        <p:nvPicPr>
          <p:cNvPr id="7" name="Obrázek 6">
            <a:extLst>
              <a:ext uri="{FF2B5EF4-FFF2-40B4-BE49-F238E27FC236}">
                <a16:creationId xmlns:a16="http://schemas.microsoft.com/office/drawing/2014/main" id="{8F844D4F-BFE4-31A7-24E5-D19092E0088E}"/>
              </a:ext>
            </a:extLst>
          </p:cNvPr>
          <p:cNvPicPr>
            <a:picLocks noChangeAspect="1"/>
          </p:cNvPicPr>
          <p:nvPr/>
        </p:nvPicPr>
        <p:blipFill>
          <a:blip r:embed="rId5"/>
          <a:stretch>
            <a:fillRect/>
          </a:stretch>
        </p:blipFill>
        <p:spPr>
          <a:xfrm>
            <a:off x="862680" y="2741524"/>
            <a:ext cx="7868748" cy="3953427"/>
          </a:xfrm>
          <a:prstGeom prst="rect">
            <a:avLst/>
          </a:prstGeom>
          <a:ln>
            <a:solidFill>
              <a:schemeClr val="tx1"/>
            </a:solidFill>
          </a:ln>
        </p:spPr>
      </p:pic>
      <p:pic>
        <p:nvPicPr>
          <p:cNvPr id="10" name="Obrázek 9">
            <a:extLst>
              <a:ext uri="{FF2B5EF4-FFF2-40B4-BE49-F238E27FC236}">
                <a16:creationId xmlns:a16="http://schemas.microsoft.com/office/drawing/2014/main" id="{01156972-160E-1F22-03A4-39EC36C6057D}"/>
              </a:ext>
            </a:extLst>
          </p:cNvPr>
          <p:cNvPicPr>
            <a:picLocks noChangeAspect="1"/>
          </p:cNvPicPr>
          <p:nvPr/>
        </p:nvPicPr>
        <p:blipFill>
          <a:blip r:embed="rId6"/>
          <a:stretch>
            <a:fillRect/>
          </a:stretch>
        </p:blipFill>
        <p:spPr>
          <a:xfrm>
            <a:off x="4200941" y="7010872"/>
            <a:ext cx="3540760" cy="1734543"/>
          </a:xfrm>
          <a:prstGeom prst="rect">
            <a:avLst/>
          </a:prstGeom>
          <a:ln>
            <a:solidFill>
              <a:schemeClr val="tx1"/>
            </a:solidFill>
          </a:ln>
        </p:spPr>
      </p:pic>
      <p:pic>
        <p:nvPicPr>
          <p:cNvPr id="13" name="Obrázek 12">
            <a:extLst>
              <a:ext uri="{FF2B5EF4-FFF2-40B4-BE49-F238E27FC236}">
                <a16:creationId xmlns:a16="http://schemas.microsoft.com/office/drawing/2014/main" id="{508E05BE-D49A-9B77-8ABE-9869E77C33DF}"/>
              </a:ext>
            </a:extLst>
          </p:cNvPr>
          <p:cNvPicPr>
            <a:picLocks noChangeAspect="1"/>
          </p:cNvPicPr>
          <p:nvPr/>
        </p:nvPicPr>
        <p:blipFill>
          <a:blip r:embed="rId7"/>
          <a:stretch>
            <a:fillRect/>
          </a:stretch>
        </p:blipFill>
        <p:spPr>
          <a:xfrm>
            <a:off x="7150602" y="8868021"/>
            <a:ext cx="2500925" cy="937847"/>
          </a:xfrm>
          <a:prstGeom prst="rect">
            <a:avLst/>
          </a:prstGeom>
          <a:ln>
            <a:solidFill>
              <a:schemeClr val="tx1"/>
            </a:solidFill>
          </a:ln>
        </p:spPr>
      </p:pic>
    </p:spTree>
    <p:extLst>
      <p:ext uri="{BB962C8B-B14F-4D97-AF65-F5344CB8AC3E}">
        <p14:creationId xmlns:p14="http://schemas.microsoft.com/office/powerpoint/2010/main" val="42463137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Obrázek 7">
            <a:extLst>
              <a:ext uri="{FF2B5EF4-FFF2-40B4-BE49-F238E27FC236}">
                <a16:creationId xmlns:a16="http://schemas.microsoft.com/office/drawing/2014/main" id="{CD7CD660-806C-1CC4-EEDA-7DF774293FBD}"/>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7150602" y="707652"/>
            <a:ext cx="2847694" cy="553998"/>
          </a:xfrm>
          <a:prstGeom prst="rect">
            <a:avLst/>
          </a:prstGeom>
        </p:spPr>
      </p:pic>
      <p:sp>
        <p:nvSpPr>
          <p:cNvPr id="2" name="Nadpis 1">
            <a:extLst>
              <a:ext uri="{FF2B5EF4-FFF2-40B4-BE49-F238E27FC236}">
                <a16:creationId xmlns:a16="http://schemas.microsoft.com/office/drawing/2014/main" id="{32C45246-DE83-BA18-2F08-C38B6CF715E0}"/>
              </a:ext>
            </a:extLst>
          </p:cNvPr>
          <p:cNvSpPr txBox="1">
            <a:spLocks/>
          </p:cNvSpPr>
          <p:nvPr/>
        </p:nvSpPr>
        <p:spPr>
          <a:xfrm>
            <a:off x="473075" y="9928474"/>
            <a:ext cx="5498246" cy="524002"/>
          </a:xfrm>
          <a:prstGeom prst="rect">
            <a:avLst/>
          </a:prstGeom>
        </p:spPr>
        <p:txBody>
          <a:bodyPr vert="horz" lIns="91440" tIns="45720" rIns="91440" bIns="45720" rtlCol="0" anchor="b">
            <a:noAutofit/>
          </a:bodyPr>
          <a:lstStyle>
            <a:lvl1pPr algn="ctr" defTabSz="809976" rtl="0" eaLnBrk="1" latinLnBrk="0" hangingPunct="1">
              <a:lnSpc>
                <a:spcPct val="90000"/>
              </a:lnSpc>
              <a:spcBef>
                <a:spcPct val="0"/>
              </a:spcBef>
              <a:buNone/>
              <a:defRPr sz="5315" kern="1200">
                <a:solidFill>
                  <a:schemeClr val="tx1"/>
                </a:solidFill>
                <a:latin typeface="DINPro-Medium" panose="02000503030000020004" pitchFamily="2" charset="0"/>
                <a:ea typeface="+mj-ea"/>
                <a:cs typeface="+mj-cs"/>
              </a:defRPr>
            </a:lvl1pPr>
          </a:lstStyle>
          <a:p>
            <a:pPr algn="l">
              <a:lnSpc>
                <a:spcPts val="1900"/>
              </a:lnSpc>
            </a:pPr>
            <a:r>
              <a:rPr lang="cs-CZ" sz="1600" spc="30" dirty="0">
                <a:solidFill>
                  <a:srgbClr val="888B8D"/>
                </a:solidFill>
                <a:latin typeface="Arial" panose="020B0604020202020204" pitchFamily="34" charset="0"/>
                <a:ea typeface="DIN Pro" charset="0"/>
                <a:cs typeface="Arial" panose="020B0604020202020204" pitchFamily="34" charset="0"/>
              </a:rPr>
              <a:t>Nejčastější dotazy na hotline, Jana Bošková</a:t>
            </a:r>
          </a:p>
        </p:txBody>
      </p:sp>
      <p:sp>
        <p:nvSpPr>
          <p:cNvPr id="11" name="Nadpis 1">
            <a:extLst>
              <a:ext uri="{FF2B5EF4-FFF2-40B4-BE49-F238E27FC236}">
                <a16:creationId xmlns:a16="http://schemas.microsoft.com/office/drawing/2014/main" id="{F4051A72-D6E9-2B1F-2A1E-551A51F8EDF6}"/>
              </a:ext>
            </a:extLst>
          </p:cNvPr>
          <p:cNvSpPr txBox="1">
            <a:spLocks/>
          </p:cNvSpPr>
          <p:nvPr>
            <p:custDataLst>
              <p:tags r:id="rId1"/>
            </p:custDataLst>
          </p:nvPr>
        </p:nvSpPr>
        <p:spPr>
          <a:xfrm>
            <a:off x="862680" y="1350940"/>
            <a:ext cx="9143854" cy="553998"/>
          </a:xfrm>
          <a:prstGeom prst="rect">
            <a:avLst/>
          </a:prstGeom>
        </p:spPr>
        <p:txBody>
          <a:bodyPr vert="horz" wrap="square" lIns="0" tIns="0" rIns="0" bIns="0" rtlCol="0" anchor="t" anchorCtr="0">
            <a:spAutoFit/>
          </a:bodyPr>
          <a:lstStyle>
            <a:lvl1pPr algn="l" defTabSz="914400" rtl="0" eaLnBrk="1" latinLnBrk="0" hangingPunct="1">
              <a:lnSpc>
                <a:spcPct val="100000"/>
              </a:lnSpc>
              <a:spcBef>
                <a:spcPct val="0"/>
              </a:spcBef>
              <a:buNone/>
              <a:defRPr sz="3600" kern="1200">
                <a:solidFill>
                  <a:schemeClr val="accent1"/>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cs-CZ" dirty="0">
                <a:solidFill>
                  <a:srgbClr val="5D6A7B"/>
                </a:solidFill>
                <a:latin typeface="Arial" panose="020B0604020202020204"/>
              </a:rPr>
              <a:t>Pracovní úraz</a:t>
            </a:r>
            <a:endParaRPr kumimoji="0" lang="cs-CZ" b="0" i="0" u="none" strike="noStrike" kern="1200" cap="none" spc="0" normalizeH="0" baseline="0" noProof="0" dirty="0">
              <a:ln>
                <a:noFill/>
              </a:ln>
              <a:solidFill>
                <a:srgbClr val="5D6A7B"/>
              </a:solidFill>
              <a:effectLst/>
              <a:uLnTx/>
              <a:uFillTx/>
              <a:latin typeface="Arial" panose="020B0604020202020204"/>
              <a:ea typeface="+mj-ea"/>
              <a:cs typeface="+mj-cs"/>
            </a:endParaRPr>
          </a:p>
        </p:txBody>
      </p:sp>
      <p:cxnSp>
        <p:nvCxnSpPr>
          <p:cNvPr id="3" name="Přímá spojnice 2">
            <a:extLst>
              <a:ext uri="{FF2B5EF4-FFF2-40B4-BE49-F238E27FC236}">
                <a16:creationId xmlns:a16="http://schemas.microsoft.com/office/drawing/2014/main" id="{CC9FB957-7B76-5EBB-3DFF-D3FD2A0A92F5}"/>
              </a:ext>
            </a:extLst>
          </p:cNvPr>
          <p:cNvCxnSpPr/>
          <p:nvPr/>
        </p:nvCxnSpPr>
        <p:spPr>
          <a:xfrm>
            <a:off x="9998295" y="10007306"/>
            <a:ext cx="8238" cy="366337"/>
          </a:xfrm>
          <a:prstGeom prst="line">
            <a:avLst/>
          </a:prstGeom>
          <a:ln w="12700">
            <a:solidFill>
              <a:srgbClr val="848E9B"/>
            </a:solidFill>
          </a:ln>
        </p:spPr>
        <p:style>
          <a:lnRef idx="1">
            <a:schemeClr val="accent1"/>
          </a:lnRef>
          <a:fillRef idx="0">
            <a:schemeClr val="accent1"/>
          </a:fillRef>
          <a:effectRef idx="0">
            <a:schemeClr val="accent1"/>
          </a:effectRef>
          <a:fontRef idx="minor">
            <a:schemeClr val="tx1"/>
          </a:fontRef>
        </p:style>
      </p:cxnSp>
      <p:sp>
        <p:nvSpPr>
          <p:cNvPr id="4" name="Nadpis 1">
            <a:extLst>
              <a:ext uri="{FF2B5EF4-FFF2-40B4-BE49-F238E27FC236}">
                <a16:creationId xmlns:a16="http://schemas.microsoft.com/office/drawing/2014/main" id="{65BDEBCD-2F21-F011-7B68-9B46F39BBF75}"/>
              </a:ext>
            </a:extLst>
          </p:cNvPr>
          <p:cNvSpPr txBox="1">
            <a:spLocks/>
          </p:cNvSpPr>
          <p:nvPr/>
        </p:nvSpPr>
        <p:spPr>
          <a:xfrm>
            <a:off x="8261570" y="10007306"/>
            <a:ext cx="1736725" cy="366338"/>
          </a:xfrm>
          <a:prstGeom prst="rect">
            <a:avLst/>
          </a:prstGeom>
        </p:spPr>
        <p:txBody>
          <a:bodyPr vert="horz" lIns="91440" tIns="45720" rIns="91440" bIns="45720" rtlCol="0" anchor="b">
            <a:noAutofit/>
          </a:bodyPr>
          <a:lstStyle>
            <a:lvl1pPr algn="ctr" defTabSz="809976" rtl="0" eaLnBrk="1" latinLnBrk="0" hangingPunct="1">
              <a:lnSpc>
                <a:spcPct val="90000"/>
              </a:lnSpc>
              <a:spcBef>
                <a:spcPct val="0"/>
              </a:spcBef>
              <a:buNone/>
              <a:defRPr sz="5315" kern="1200">
                <a:solidFill>
                  <a:schemeClr val="tx1"/>
                </a:solidFill>
                <a:latin typeface="DINPro-Medium" panose="02000503030000020004" pitchFamily="2" charset="0"/>
                <a:ea typeface="+mj-ea"/>
                <a:cs typeface="+mj-cs"/>
              </a:defRPr>
            </a:lvl1pPr>
          </a:lstStyle>
          <a:p>
            <a:pPr algn="r">
              <a:lnSpc>
                <a:spcPts val="1900"/>
              </a:lnSpc>
            </a:pPr>
            <a:fld id="{62B828D8-490C-4332-AB40-BC61B2F81507}" type="slidenum">
              <a:rPr lang="cs-CZ" sz="1800" spc="30" smtClean="0">
                <a:solidFill>
                  <a:srgbClr val="888B8D"/>
                </a:solidFill>
                <a:latin typeface="Arial" panose="020B0604020202020204" pitchFamily="34" charset="0"/>
                <a:ea typeface="DIN Pro" charset="0"/>
                <a:cs typeface="Arial" panose="020B0604020202020204" pitchFamily="34" charset="0"/>
              </a:rPr>
              <a:t>29</a:t>
            </a:fld>
            <a:endParaRPr lang="cs-CZ" sz="1800" spc="30" dirty="0">
              <a:solidFill>
                <a:srgbClr val="888B8D"/>
              </a:solidFill>
              <a:latin typeface="Arial" panose="020B0604020202020204" pitchFamily="34" charset="0"/>
              <a:ea typeface="DIN Pro" charset="0"/>
              <a:cs typeface="Arial" panose="020B0604020202020204" pitchFamily="34" charset="0"/>
            </a:endParaRPr>
          </a:p>
        </p:txBody>
      </p:sp>
      <p:pic>
        <p:nvPicPr>
          <p:cNvPr id="7" name="Obrázek 6">
            <a:extLst>
              <a:ext uri="{FF2B5EF4-FFF2-40B4-BE49-F238E27FC236}">
                <a16:creationId xmlns:a16="http://schemas.microsoft.com/office/drawing/2014/main" id="{70226EC4-4100-9D66-08AA-76BD4B4A5A4C}"/>
              </a:ext>
            </a:extLst>
          </p:cNvPr>
          <p:cNvPicPr>
            <a:picLocks noChangeAspect="1"/>
          </p:cNvPicPr>
          <p:nvPr/>
        </p:nvPicPr>
        <p:blipFill>
          <a:blip r:embed="rId5"/>
          <a:stretch>
            <a:fillRect/>
          </a:stretch>
        </p:blipFill>
        <p:spPr>
          <a:xfrm>
            <a:off x="862680" y="1959631"/>
            <a:ext cx="8533496" cy="6631514"/>
          </a:xfrm>
          <a:prstGeom prst="rect">
            <a:avLst/>
          </a:prstGeom>
        </p:spPr>
      </p:pic>
      <p:pic>
        <p:nvPicPr>
          <p:cNvPr id="10" name="Obrázek 9">
            <a:extLst>
              <a:ext uri="{FF2B5EF4-FFF2-40B4-BE49-F238E27FC236}">
                <a16:creationId xmlns:a16="http://schemas.microsoft.com/office/drawing/2014/main" id="{D5160782-1AAF-309F-9928-8FE01E7DED0A}"/>
              </a:ext>
            </a:extLst>
          </p:cNvPr>
          <p:cNvPicPr>
            <a:picLocks noChangeAspect="1"/>
          </p:cNvPicPr>
          <p:nvPr/>
        </p:nvPicPr>
        <p:blipFill>
          <a:blip r:embed="rId6"/>
          <a:stretch>
            <a:fillRect/>
          </a:stretch>
        </p:blipFill>
        <p:spPr>
          <a:xfrm>
            <a:off x="5573098" y="7491787"/>
            <a:ext cx="4753590" cy="2515518"/>
          </a:xfrm>
          <a:prstGeom prst="rect">
            <a:avLst/>
          </a:prstGeom>
        </p:spPr>
      </p:pic>
    </p:spTree>
    <p:extLst>
      <p:ext uri="{BB962C8B-B14F-4D97-AF65-F5344CB8AC3E}">
        <p14:creationId xmlns:p14="http://schemas.microsoft.com/office/powerpoint/2010/main" val="104803876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Obrázek 7">
            <a:extLst>
              <a:ext uri="{FF2B5EF4-FFF2-40B4-BE49-F238E27FC236}">
                <a16:creationId xmlns:a16="http://schemas.microsoft.com/office/drawing/2014/main" id="{CD7CD660-806C-1CC4-EEDA-7DF774293FBD}"/>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7150602" y="707652"/>
            <a:ext cx="2847694" cy="553998"/>
          </a:xfrm>
          <a:prstGeom prst="rect">
            <a:avLst/>
          </a:prstGeom>
        </p:spPr>
      </p:pic>
      <p:sp>
        <p:nvSpPr>
          <p:cNvPr id="2" name="Nadpis 1">
            <a:extLst>
              <a:ext uri="{FF2B5EF4-FFF2-40B4-BE49-F238E27FC236}">
                <a16:creationId xmlns:a16="http://schemas.microsoft.com/office/drawing/2014/main" id="{32C45246-DE83-BA18-2F08-C38B6CF715E0}"/>
              </a:ext>
            </a:extLst>
          </p:cNvPr>
          <p:cNvSpPr txBox="1">
            <a:spLocks/>
          </p:cNvSpPr>
          <p:nvPr/>
        </p:nvSpPr>
        <p:spPr>
          <a:xfrm>
            <a:off x="473075" y="9928474"/>
            <a:ext cx="5498246" cy="524002"/>
          </a:xfrm>
          <a:prstGeom prst="rect">
            <a:avLst/>
          </a:prstGeom>
        </p:spPr>
        <p:txBody>
          <a:bodyPr vert="horz" lIns="91440" tIns="45720" rIns="91440" bIns="45720" rtlCol="0" anchor="b">
            <a:noAutofit/>
          </a:bodyPr>
          <a:lstStyle>
            <a:lvl1pPr algn="ctr" defTabSz="809976" rtl="0" eaLnBrk="1" latinLnBrk="0" hangingPunct="1">
              <a:lnSpc>
                <a:spcPct val="90000"/>
              </a:lnSpc>
              <a:spcBef>
                <a:spcPct val="0"/>
              </a:spcBef>
              <a:buNone/>
              <a:defRPr sz="5315" kern="1200">
                <a:solidFill>
                  <a:schemeClr val="tx1"/>
                </a:solidFill>
                <a:latin typeface="DINPro-Medium" panose="02000503030000020004" pitchFamily="2" charset="0"/>
                <a:ea typeface="+mj-ea"/>
                <a:cs typeface="+mj-cs"/>
              </a:defRPr>
            </a:lvl1pPr>
          </a:lstStyle>
          <a:p>
            <a:pPr algn="l">
              <a:lnSpc>
                <a:spcPts val="1900"/>
              </a:lnSpc>
            </a:pPr>
            <a:r>
              <a:rPr lang="cs-CZ" sz="1600" spc="30" dirty="0">
                <a:solidFill>
                  <a:srgbClr val="888B8D"/>
                </a:solidFill>
                <a:latin typeface="Arial" panose="020B0604020202020204" pitchFamily="34" charset="0"/>
                <a:ea typeface="DIN Pro" charset="0"/>
                <a:cs typeface="Arial" panose="020B0604020202020204" pitchFamily="34" charset="0"/>
              </a:rPr>
              <a:t>Nejčastější dotazy na hotline, Jana Bošková</a:t>
            </a:r>
          </a:p>
        </p:txBody>
      </p:sp>
      <p:sp>
        <p:nvSpPr>
          <p:cNvPr id="11" name="Nadpis 1">
            <a:extLst>
              <a:ext uri="{FF2B5EF4-FFF2-40B4-BE49-F238E27FC236}">
                <a16:creationId xmlns:a16="http://schemas.microsoft.com/office/drawing/2014/main" id="{F4051A72-D6E9-2B1F-2A1E-551A51F8EDF6}"/>
              </a:ext>
            </a:extLst>
          </p:cNvPr>
          <p:cNvSpPr txBox="1">
            <a:spLocks/>
          </p:cNvSpPr>
          <p:nvPr>
            <p:custDataLst>
              <p:tags r:id="rId1"/>
            </p:custDataLst>
          </p:nvPr>
        </p:nvSpPr>
        <p:spPr>
          <a:xfrm>
            <a:off x="862680" y="1350940"/>
            <a:ext cx="9143854" cy="553998"/>
          </a:xfrm>
          <a:prstGeom prst="rect">
            <a:avLst/>
          </a:prstGeom>
        </p:spPr>
        <p:txBody>
          <a:bodyPr vert="horz" wrap="square" lIns="0" tIns="0" rIns="0" bIns="0" rtlCol="0" anchor="t" anchorCtr="0">
            <a:spAutoFit/>
          </a:bodyPr>
          <a:lstStyle>
            <a:lvl1pPr algn="l" defTabSz="914400" rtl="0" eaLnBrk="1" latinLnBrk="0" hangingPunct="1">
              <a:lnSpc>
                <a:spcPct val="100000"/>
              </a:lnSpc>
              <a:spcBef>
                <a:spcPct val="0"/>
              </a:spcBef>
              <a:buNone/>
              <a:defRPr sz="3600" kern="1200">
                <a:solidFill>
                  <a:schemeClr val="accent1"/>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cs-CZ" dirty="0">
                <a:solidFill>
                  <a:srgbClr val="5D6A7B"/>
                </a:solidFill>
                <a:latin typeface="Arial" panose="020B0604020202020204"/>
              </a:rPr>
              <a:t>Pracovní úraz</a:t>
            </a:r>
            <a:endParaRPr kumimoji="0" lang="cs-CZ" b="0" i="0" u="none" strike="noStrike" kern="1200" cap="none" spc="0" normalizeH="0" baseline="0" noProof="0" dirty="0">
              <a:ln>
                <a:noFill/>
              </a:ln>
              <a:solidFill>
                <a:srgbClr val="5D6A7B"/>
              </a:solidFill>
              <a:effectLst/>
              <a:uLnTx/>
              <a:uFillTx/>
              <a:latin typeface="Arial" panose="020B0604020202020204"/>
              <a:ea typeface="+mj-ea"/>
              <a:cs typeface="+mj-cs"/>
            </a:endParaRPr>
          </a:p>
        </p:txBody>
      </p:sp>
      <p:cxnSp>
        <p:nvCxnSpPr>
          <p:cNvPr id="3" name="Přímá spojnice 2">
            <a:extLst>
              <a:ext uri="{FF2B5EF4-FFF2-40B4-BE49-F238E27FC236}">
                <a16:creationId xmlns:a16="http://schemas.microsoft.com/office/drawing/2014/main" id="{CC9FB957-7B76-5EBB-3DFF-D3FD2A0A92F5}"/>
              </a:ext>
            </a:extLst>
          </p:cNvPr>
          <p:cNvCxnSpPr/>
          <p:nvPr/>
        </p:nvCxnSpPr>
        <p:spPr>
          <a:xfrm>
            <a:off x="9998295" y="10007306"/>
            <a:ext cx="8238" cy="366337"/>
          </a:xfrm>
          <a:prstGeom prst="line">
            <a:avLst/>
          </a:prstGeom>
          <a:ln w="12700">
            <a:solidFill>
              <a:srgbClr val="848E9B"/>
            </a:solidFill>
          </a:ln>
        </p:spPr>
        <p:style>
          <a:lnRef idx="1">
            <a:schemeClr val="accent1"/>
          </a:lnRef>
          <a:fillRef idx="0">
            <a:schemeClr val="accent1"/>
          </a:fillRef>
          <a:effectRef idx="0">
            <a:schemeClr val="accent1"/>
          </a:effectRef>
          <a:fontRef idx="minor">
            <a:schemeClr val="tx1"/>
          </a:fontRef>
        </p:style>
      </p:cxnSp>
      <p:sp>
        <p:nvSpPr>
          <p:cNvPr id="4" name="Nadpis 1">
            <a:extLst>
              <a:ext uri="{FF2B5EF4-FFF2-40B4-BE49-F238E27FC236}">
                <a16:creationId xmlns:a16="http://schemas.microsoft.com/office/drawing/2014/main" id="{65BDEBCD-2F21-F011-7B68-9B46F39BBF75}"/>
              </a:ext>
            </a:extLst>
          </p:cNvPr>
          <p:cNvSpPr txBox="1">
            <a:spLocks/>
          </p:cNvSpPr>
          <p:nvPr/>
        </p:nvSpPr>
        <p:spPr>
          <a:xfrm>
            <a:off x="8261570" y="10007306"/>
            <a:ext cx="1736725" cy="366338"/>
          </a:xfrm>
          <a:prstGeom prst="rect">
            <a:avLst/>
          </a:prstGeom>
        </p:spPr>
        <p:txBody>
          <a:bodyPr vert="horz" lIns="91440" tIns="45720" rIns="91440" bIns="45720" rtlCol="0" anchor="b">
            <a:noAutofit/>
          </a:bodyPr>
          <a:lstStyle>
            <a:lvl1pPr algn="ctr" defTabSz="809976" rtl="0" eaLnBrk="1" latinLnBrk="0" hangingPunct="1">
              <a:lnSpc>
                <a:spcPct val="90000"/>
              </a:lnSpc>
              <a:spcBef>
                <a:spcPct val="0"/>
              </a:spcBef>
              <a:buNone/>
              <a:defRPr sz="5315" kern="1200">
                <a:solidFill>
                  <a:schemeClr val="tx1"/>
                </a:solidFill>
                <a:latin typeface="DINPro-Medium" panose="02000503030000020004" pitchFamily="2" charset="0"/>
                <a:ea typeface="+mj-ea"/>
                <a:cs typeface="+mj-cs"/>
              </a:defRPr>
            </a:lvl1pPr>
          </a:lstStyle>
          <a:p>
            <a:pPr algn="r">
              <a:lnSpc>
                <a:spcPts val="1900"/>
              </a:lnSpc>
            </a:pPr>
            <a:fld id="{62B828D8-490C-4332-AB40-BC61B2F81507}" type="slidenum">
              <a:rPr lang="cs-CZ" sz="1800" spc="30" smtClean="0">
                <a:solidFill>
                  <a:srgbClr val="888B8D"/>
                </a:solidFill>
                <a:latin typeface="Arial" panose="020B0604020202020204" pitchFamily="34" charset="0"/>
                <a:ea typeface="DIN Pro" charset="0"/>
                <a:cs typeface="Arial" panose="020B0604020202020204" pitchFamily="34" charset="0"/>
              </a:rPr>
              <a:t>30</a:t>
            </a:fld>
            <a:endParaRPr lang="cs-CZ" sz="1800" spc="30" dirty="0">
              <a:solidFill>
                <a:srgbClr val="888B8D"/>
              </a:solidFill>
              <a:latin typeface="Arial" panose="020B0604020202020204" pitchFamily="34" charset="0"/>
              <a:ea typeface="DIN Pro" charset="0"/>
              <a:cs typeface="Arial" panose="020B0604020202020204" pitchFamily="34" charset="0"/>
            </a:endParaRPr>
          </a:p>
        </p:txBody>
      </p:sp>
      <p:pic>
        <p:nvPicPr>
          <p:cNvPr id="6" name="Obrázek 5">
            <a:extLst>
              <a:ext uri="{FF2B5EF4-FFF2-40B4-BE49-F238E27FC236}">
                <a16:creationId xmlns:a16="http://schemas.microsoft.com/office/drawing/2014/main" id="{2CD6842F-E1B6-1C8D-6B34-3A1E64468853}"/>
              </a:ext>
            </a:extLst>
          </p:cNvPr>
          <p:cNvPicPr>
            <a:picLocks noChangeAspect="1"/>
          </p:cNvPicPr>
          <p:nvPr/>
        </p:nvPicPr>
        <p:blipFill>
          <a:blip r:embed="rId5"/>
          <a:stretch>
            <a:fillRect/>
          </a:stretch>
        </p:blipFill>
        <p:spPr>
          <a:xfrm>
            <a:off x="2051446" y="2108328"/>
            <a:ext cx="6696869" cy="7820146"/>
          </a:xfrm>
          <a:prstGeom prst="rect">
            <a:avLst/>
          </a:prstGeom>
        </p:spPr>
      </p:pic>
    </p:spTree>
    <p:extLst>
      <p:ext uri="{BB962C8B-B14F-4D97-AF65-F5344CB8AC3E}">
        <p14:creationId xmlns:p14="http://schemas.microsoft.com/office/powerpoint/2010/main" val="41442187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Obrázek 7">
            <a:extLst>
              <a:ext uri="{FF2B5EF4-FFF2-40B4-BE49-F238E27FC236}">
                <a16:creationId xmlns:a16="http://schemas.microsoft.com/office/drawing/2014/main" id="{CD7CD660-806C-1CC4-EEDA-7DF774293FBD}"/>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7150602" y="707652"/>
            <a:ext cx="2847694" cy="553998"/>
          </a:xfrm>
          <a:prstGeom prst="rect">
            <a:avLst/>
          </a:prstGeom>
        </p:spPr>
      </p:pic>
      <p:sp>
        <p:nvSpPr>
          <p:cNvPr id="2" name="Nadpis 1">
            <a:extLst>
              <a:ext uri="{FF2B5EF4-FFF2-40B4-BE49-F238E27FC236}">
                <a16:creationId xmlns:a16="http://schemas.microsoft.com/office/drawing/2014/main" id="{32C45246-DE83-BA18-2F08-C38B6CF715E0}"/>
              </a:ext>
            </a:extLst>
          </p:cNvPr>
          <p:cNvSpPr txBox="1">
            <a:spLocks/>
          </p:cNvSpPr>
          <p:nvPr/>
        </p:nvSpPr>
        <p:spPr>
          <a:xfrm>
            <a:off x="473075" y="9928474"/>
            <a:ext cx="5498246" cy="524002"/>
          </a:xfrm>
          <a:prstGeom prst="rect">
            <a:avLst/>
          </a:prstGeom>
        </p:spPr>
        <p:txBody>
          <a:bodyPr vert="horz" lIns="91440" tIns="45720" rIns="91440" bIns="45720" rtlCol="0" anchor="b">
            <a:noAutofit/>
          </a:bodyPr>
          <a:lstStyle>
            <a:lvl1pPr algn="ctr" defTabSz="809976" rtl="0" eaLnBrk="1" latinLnBrk="0" hangingPunct="1">
              <a:lnSpc>
                <a:spcPct val="90000"/>
              </a:lnSpc>
              <a:spcBef>
                <a:spcPct val="0"/>
              </a:spcBef>
              <a:buNone/>
              <a:defRPr sz="5315" kern="1200">
                <a:solidFill>
                  <a:schemeClr val="tx1"/>
                </a:solidFill>
                <a:latin typeface="DINPro-Medium" panose="02000503030000020004" pitchFamily="2" charset="0"/>
                <a:ea typeface="+mj-ea"/>
                <a:cs typeface="+mj-cs"/>
              </a:defRPr>
            </a:lvl1pPr>
          </a:lstStyle>
          <a:p>
            <a:pPr algn="l">
              <a:lnSpc>
                <a:spcPts val="1900"/>
              </a:lnSpc>
            </a:pPr>
            <a:r>
              <a:rPr lang="cs-CZ" sz="1600" spc="30" dirty="0">
                <a:solidFill>
                  <a:srgbClr val="888B8D"/>
                </a:solidFill>
                <a:latin typeface="Arial" panose="020B0604020202020204" pitchFamily="34" charset="0"/>
                <a:ea typeface="DIN Pro" charset="0"/>
                <a:cs typeface="Arial" panose="020B0604020202020204" pitchFamily="34" charset="0"/>
              </a:rPr>
              <a:t>Nejčastější dotazy na hotline, Jana Bošková</a:t>
            </a:r>
          </a:p>
        </p:txBody>
      </p:sp>
      <p:sp>
        <p:nvSpPr>
          <p:cNvPr id="11" name="Nadpis 1">
            <a:extLst>
              <a:ext uri="{FF2B5EF4-FFF2-40B4-BE49-F238E27FC236}">
                <a16:creationId xmlns:a16="http://schemas.microsoft.com/office/drawing/2014/main" id="{F4051A72-D6E9-2B1F-2A1E-551A51F8EDF6}"/>
              </a:ext>
            </a:extLst>
          </p:cNvPr>
          <p:cNvSpPr txBox="1">
            <a:spLocks/>
          </p:cNvSpPr>
          <p:nvPr>
            <p:custDataLst>
              <p:tags r:id="rId1"/>
            </p:custDataLst>
          </p:nvPr>
        </p:nvSpPr>
        <p:spPr>
          <a:xfrm>
            <a:off x="862680" y="1350940"/>
            <a:ext cx="9143854" cy="553998"/>
          </a:xfrm>
          <a:prstGeom prst="rect">
            <a:avLst/>
          </a:prstGeom>
        </p:spPr>
        <p:txBody>
          <a:bodyPr vert="horz" wrap="square" lIns="0" tIns="0" rIns="0" bIns="0" rtlCol="0" anchor="t" anchorCtr="0">
            <a:spAutoFit/>
          </a:bodyPr>
          <a:lstStyle>
            <a:lvl1pPr algn="l" defTabSz="914400" rtl="0" eaLnBrk="1" latinLnBrk="0" hangingPunct="1">
              <a:lnSpc>
                <a:spcPct val="100000"/>
              </a:lnSpc>
              <a:spcBef>
                <a:spcPct val="0"/>
              </a:spcBef>
              <a:buNone/>
              <a:defRPr sz="3600" kern="1200">
                <a:solidFill>
                  <a:schemeClr val="accent1"/>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cs-CZ" dirty="0">
                <a:solidFill>
                  <a:srgbClr val="5D6A7B"/>
                </a:solidFill>
                <a:latin typeface="Arial" panose="020B0604020202020204"/>
              </a:rPr>
              <a:t>Pracovní úraz</a:t>
            </a:r>
            <a:endParaRPr kumimoji="0" lang="cs-CZ" b="0" i="0" u="none" strike="noStrike" kern="1200" cap="none" spc="0" normalizeH="0" baseline="0" noProof="0" dirty="0">
              <a:ln>
                <a:noFill/>
              </a:ln>
              <a:solidFill>
                <a:srgbClr val="5D6A7B"/>
              </a:solidFill>
              <a:effectLst/>
              <a:uLnTx/>
              <a:uFillTx/>
              <a:latin typeface="Arial" panose="020B0604020202020204"/>
              <a:ea typeface="+mj-ea"/>
              <a:cs typeface="+mj-cs"/>
            </a:endParaRPr>
          </a:p>
        </p:txBody>
      </p:sp>
      <p:cxnSp>
        <p:nvCxnSpPr>
          <p:cNvPr id="3" name="Přímá spojnice 2">
            <a:extLst>
              <a:ext uri="{FF2B5EF4-FFF2-40B4-BE49-F238E27FC236}">
                <a16:creationId xmlns:a16="http://schemas.microsoft.com/office/drawing/2014/main" id="{CC9FB957-7B76-5EBB-3DFF-D3FD2A0A92F5}"/>
              </a:ext>
            </a:extLst>
          </p:cNvPr>
          <p:cNvCxnSpPr/>
          <p:nvPr/>
        </p:nvCxnSpPr>
        <p:spPr>
          <a:xfrm>
            <a:off x="9998295" y="10007306"/>
            <a:ext cx="8238" cy="366337"/>
          </a:xfrm>
          <a:prstGeom prst="line">
            <a:avLst/>
          </a:prstGeom>
          <a:ln w="12700">
            <a:solidFill>
              <a:srgbClr val="848E9B"/>
            </a:solidFill>
          </a:ln>
        </p:spPr>
        <p:style>
          <a:lnRef idx="1">
            <a:schemeClr val="accent1"/>
          </a:lnRef>
          <a:fillRef idx="0">
            <a:schemeClr val="accent1"/>
          </a:fillRef>
          <a:effectRef idx="0">
            <a:schemeClr val="accent1"/>
          </a:effectRef>
          <a:fontRef idx="minor">
            <a:schemeClr val="tx1"/>
          </a:fontRef>
        </p:style>
      </p:cxnSp>
      <p:sp>
        <p:nvSpPr>
          <p:cNvPr id="4" name="Nadpis 1">
            <a:extLst>
              <a:ext uri="{FF2B5EF4-FFF2-40B4-BE49-F238E27FC236}">
                <a16:creationId xmlns:a16="http://schemas.microsoft.com/office/drawing/2014/main" id="{65BDEBCD-2F21-F011-7B68-9B46F39BBF75}"/>
              </a:ext>
            </a:extLst>
          </p:cNvPr>
          <p:cNvSpPr txBox="1">
            <a:spLocks/>
          </p:cNvSpPr>
          <p:nvPr/>
        </p:nvSpPr>
        <p:spPr>
          <a:xfrm>
            <a:off x="8261570" y="10007306"/>
            <a:ext cx="1736725" cy="366338"/>
          </a:xfrm>
          <a:prstGeom prst="rect">
            <a:avLst/>
          </a:prstGeom>
        </p:spPr>
        <p:txBody>
          <a:bodyPr vert="horz" lIns="91440" tIns="45720" rIns="91440" bIns="45720" rtlCol="0" anchor="b">
            <a:noAutofit/>
          </a:bodyPr>
          <a:lstStyle>
            <a:lvl1pPr algn="ctr" defTabSz="809976" rtl="0" eaLnBrk="1" latinLnBrk="0" hangingPunct="1">
              <a:lnSpc>
                <a:spcPct val="90000"/>
              </a:lnSpc>
              <a:spcBef>
                <a:spcPct val="0"/>
              </a:spcBef>
              <a:buNone/>
              <a:defRPr sz="5315" kern="1200">
                <a:solidFill>
                  <a:schemeClr val="tx1"/>
                </a:solidFill>
                <a:latin typeface="DINPro-Medium" panose="02000503030000020004" pitchFamily="2" charset="0"/>
                <a:ea typeface="+mj-ea"/>
                <a:cs typeface="+mj-cs"/>
              </a:defRPr>
            </a:lvl1pPr>
          </a:lstStyle>
          <a:p>
            <a:pPr algn="r">
              <a:lnSpc>
                <a:spcPts val="1900"/>
              </a:lnSpc>
            </a:pPr>
            <a:fld id="{62B828D8-490C-4332-AB40-BC61B2F81507}" type="slidenum">
              <a:rPr lang="cs-CZ" sz="1800" spc="30" smtClean="0">
                <a:solidFill>
                  <a:srgbClr val="888B8D"/>
                </a:solidFill>
                <a:latin typeface="Arial" panose="020B0604020202020204" pitchFamily="34" charset="0"/>
                <a:ea typeface="DIN Pro" charset="0"/>
                <a:cs typeface="Arial" panose="020B0604020202020204" pitchFamily="34" charset="0"/>
              </a:rPr>
              <a:t>31</a:t>
            </a:fld>
            <a:endParaRPr lang="cs-CZ" sz="1800" spc="30" dirty="0">
              <a:solidFill>
                <a:srgbClr val="888B8D"/>
              </a:solidFill>
              <a:latin typeface="Arial" panose="020B0604020202020204" pitchFamily="34" charset="0"/>
              <a:ea typeface="DIN Pro" charset="0"/>
              <a:cs typeface="Arial" panose="020B0604020202020204" pitchFamily="34" charset="0"/>
            </a:endParaRPr>
          </a:p>
        </p:txBody>
      </p:sp>
      <p:pic>
        <p:nvPicPr>
          <p:cNvPr id="13" name="Obrázek 12">
            <a:extLst>
              <a:ext uri="{FF2B5EF4-FFF2-40B4-BE49-F238E27FC236}">
                <a16:creationId xmlns:a16="http://schemas.microsoft.com/office/drawing/2014/main" id="{1D36638F-9D36-FB41-C609-D2A534BE6988}"/>
              </a:ext>
            </a:extLst>
          </p:cNvPr>
          <p:cNvPicPr>
            <a:picLocks noChangeAspect="1"/>
          </p:cNvPicPr>
          <p:nvPr/>
        </p:nvPicPr>
        <p:blipFill>
          <a:blip r:embed="rId5"/>
          <a:stretch>
            <a:fillRect/>
          </a:stretch>
        </p:blipFill>
        <p:spPr>
          <a:xfrm>
            <a:off x="473075" y="1994228"/>
            <a:ext cx="8792451" cy="3601459"/>
          </a:xfrm>
          <a:prstGeom prst="rect">
            <a:avLst/>
          </a:prstGeom>
          <a:ln>
            <a:solidFill>
              <a:schemeClr val="tx1"/>
            </a:solidFill>
          </a:ln>
        </p:spPr>
      </p:pic>
      <p:pic>
        <p:nvPicPr>
          <p:cNvPr id="17" name="Obrázek 16">
            <a:extLst>
              <a:ext uri="{FF2B5EF4-FFF2-40B4-BE49-F238E27FC236}">
                <a16:creationId xmlns:a16="http://schemas.microsoft.com/office/drawing/2014/main" id="{FE12A79E-BE7F-D9FD-6B8F-D101C25890B4}"/>
              </a:ext>
            </a:extLst>
          </p:cNvPr>
          <p:cNvPicPr>
            <a:picLocks noChangeAspect="1"/>
          </p:cNvPicPr>
          <p:nvPr/>
        </p:nvPicPr>
        <p:blipFill>
          <a:blip r:embed="rId6"/>
          <a:stretch>
            <a:fillRect/>
          </a:stretch>
        </p:blipFill>
        <p:spPr>
          <a:xfrm>
            <a:off x="1804309" y="3869556"/>
            <a:ext cx="8334023" cy="3700476"/>
          </a:xfrm>
          <a:prstGeom prst="rect">
            <a:avLst/>
          </a:prstGeom>
          <a:ln>
            <a:solidFill>
              <a:schemeClr val="tx1"/>
            </a:solidFill>
          </a:ln>
        </p:spPr>
      </p:pic>
      <p:pic>
        <p:nvPicPr>
          <p:cNvPr id="19" name="Obrázek 18">
            <a:extLst>
              <a:ext uri="{FF2B5EF4-FFF2-40B4-BE49-F238E27FC236}">
                <a16:creationId xmlns:a16="http://schemas.microsoft.com/office/drawing/2014/main" id="{4AD69A8E-FFB0-B1C9-2FD1-04125D6B31D7}"/>
              </a:ext>
            </a:extLst>
          </p:cNvPr>
          <p:cNvPicPr>
            <a:picLocks noChangeAspect="1"/>
          </p:cNvPicPr>
          <p:nvPr/>
        </p:nvPicPr>
        <p:blipFill>
          <a:blip r:embed="rId7"/>
          <a:stretch>
            <a:fillRect/>
          </a:stretch>
        </p:blipFill>
        <p:spPr>
          <a:xfrm>
            <a:off x="661431" y="5891000"/>
            <a:ext cx="7487695" cy="4201111"/>
          </a:xfrm>
          <a:prstGeom prst="rect">
            <a:avLst/>
          </a:prstGeom>
          <a:ln>
            <a:solidFill>
              <a:schemeClr val="tx1"/>
            </a:solidFill>
          </a:ln>
        </p:spPr>
      </p:pic>
    </p:spTree>
    <p:extLst>
      <p:ext uri="{BB962C8B-B14F-4D97-AF65-F5344CB8AC3E}">
        <p14:creationId xmlns:p14="http://schemas.microsoft.com/office/powerpoint/2010/main" val="98278444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Obrázek 7">
            <a:extLst>
              <a:ext uri="{FF2B5EF4-FFF2-40B4-BE49-F238E27FC236}">
                <a16:creationId xmlns:a16="http://schemas.microsoft.com/office/drawing/2014/main" id="{CD7CD660-806C-1CC4-EEDA-7DF774293FBD}"/>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7150602" y="707652"/>
            <a:ext cx="2847694" cy="553998"/>
          </a:xfrm>
          <a:prstGeom prst="rect">
            <a:avLst/>
          </a:prstGeom>
        </p:spPr>
      </p:pic>
      <p:sp>
        <p:nvSpPr>
          <p:cNvPr id="2" name="Nadpis 1">
            <a:extLst>
              <a:ext uri="{FF2B5EF4-FFF2-40B4-BE49-F238E27FC236}">
                <a16:creationId xmlns:a16="http://schemas.microsoft.com/office/drawing/2014/main" id="{32C45246-DE83-BA18-2F08-C38B6CF715E0}"/>
              </a:ext>
            </a:extLst>
          </p:cNvPr>
          <p:cNvSpPr txBox="1">
            <a:spLocks/>
          </p:cNvSpPr>
          <p:nvPr/>
        </p:nvSpPr>
        <p:spPr>
          <a:xfrm>
            <a:off x="473075" y="9928474"/>
            <a:ext cx="5498246" cy="524002"/>
          </a:xfrm>
          <a:prstGeom prst="rect">
            <a:avLst/>
          </a:prstGeom>
        </p:spPr>
        <p:txBody>
          <a:bodyPr vert="horz" lIns="91440" tIns="45720" rIns="91440" bIns="45720" rtlCol="0" anchor="b">
            <a:noAutofit/>
          </a:bodyPr>
          <a:lstStyle>
            <a:lvl1pPr algn="ctr" defTabSz="809976" rtl="0" eaLnBrk="1" latinLnBrk="0" hangingPunct="1">
              <a:lnSpc>
                <a:spcPct val="90000"/>
              </a:lnSpc>
              <a:spcBef>
                <a:spcPct val="0"/>
              </a:spcBef>
              <a:buNone/>
              <a:defRPr sz="5315" kern="1200">
                <a:solidFill>
                  <a:schemeClr val="tx1"/>
                </a:solidFill>
                <a:latin typeface="DINPro-Medium" panose="02000503030000020004" pitchFamily="2" charset="0"/>
                <a:ea typeface="+mj-ea"/>
                <a:cs typeface="+mj-cs"/>
              </a:defRPr>
            </a:lvl1pPr>
          </a:lstStyle>
          <a:p>
            <a:pPr algn="l">
              <a:lnSpc>
                <a:spcPts val="1900"/>
              </a:lnSpc>
            </a:pPr>
            <a:r>
              <a:rPr lang="cs-CZ" sz="1600" spc="30" dirty="0">
                <a:solidFill>
                  <a:srgbClr val="888B8D"/>
                </a:solidFill>
                <a:latin typeface="Arial" panose="020B0604020202020204" pitchFamily="34" charset="0"/>
                <a:ea typeface="DIN Pro" charset="0"/>
                <a:cs typeface="Arial" panose="020B0604020202020204" pitchFamily="34" charset="0"/>
              </a:rPr>
              <a:t>Nejčastější dotazy na hotline, Jana Bošková</a:t>
            </a:r>
          </a:p>
        </p:txBody>
      </p:sp>
      <p:sp>
        <p:nvSpPr>
          <p:cNvPr id="11" name="Nadpis 1">
            <a:extLst>
              <a:ext uri="{FF2B5EF4-FFF2-40B4-BE49-F238E27FC236}">
                <a16:creationId xmlns:a16="http://schemas.microsoft.com/office/drawing/2014/main" id="{F4051A72-D6E9-2B1F-2A1E-551A51F8EDF6}"/>
              </a:ext>
            </a:extLst>
          </p:cNvPr>
          <p:cNvSpPr txBox="1">
            <a:spLocks/>
          </p:cNvSpPr>
          <p:nvPr>
            <p:custDataLst>
              <p:tags r:id="rId1"/>
            </p:custDataLst>
          </p:nvPr>
        </p:nvSpPr>
        <p:spPr>
          <a:xfrm>
            <a:off x="862680" y="1350940"/>
            <a:ext cx="9143854" cy="553998"/>
          </a:xfrm>
          <a:prstGeom prst="rect">
            <a:avLst/>
          </a:prstGeom>
        </p:spPr>
        <p:txBody>
          <a:bodyPr vert="horz" wrap="square" lIns="0" tIns="0" rIns="0" bIns="0" rtlCol="0" anchor="t" anchorCtr="0">
            <a:spAutoFit/>
          </a:bodyPr>
          <a:lstStyle>
            <a:lvl1pPr algn="l" defTabSz="914400" rtl="0" eaLnBrk="1" latinLnBrk="0" hangingPunct="1">
              <a:lnSpc>
                <a:spcPct val="100000"/>
              </a:lnSpc>
              <a:spcBef>
                <a:spcPct val="0"/>
              </a:spcBef>
              <a:buNone/>
              <a:defRPr sz="3600" kern="1200">
                <a:solidFill>
                  <a:schemeClr val="accent1"/>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cs-CZ" b="0" i="0" u="none" strike="noStrike" kern="1200" cap="none" spc="0" normalizeH="0" baseline="0" noProof="0" dirty="0">
                <a:ln>
                  <a:noFill/>
                </a:ln>
                <a:solidFill>
                  <a:srgbClr val="5D6A7B"/>
                </a:solidFill>
                <a:effectLst/>
                <a:uLnTx/>
                <a:uFillTx/>
                <a:latin typeface="Arial" panose="020B0604020202020204"/>
                <a:ea typeface="+mj-ea"/>
                <a:cs typeface="+mj-cs"/>
              </a:rPr>
              <a:t>Dopočet ZP - P</a:t>
            </a:r>
          </a:p>
        </p:txBody>
      </p:sp>
      <p:cxnSp>
        <p:nvCxnSpPr>
          <p:cNvPr id="3" name="Přímá spojnice 2">
            <a:extLst>
              <a:ext uri="{FF2B5EF4-FFF2-40B4-BE49-F238E27FC236}">
                <a16:creationId xmlns:a16="http://schemas.microsoft.com/office/drawing/2014/main" id="{CC9FB957-7B76-5EBB-3DFF-D3FD2A0A92F5}"/>
              </a:ext>
            </a:extLst>
          </p:cNvPr>
          <p:cNvCxnSpPr/>
          <p:nvPr/>
        </p:nvCxnSpPr>
        <p:spPr>
          <a:xfrm>
            <a:off x="9998295" y="10007306"/>
            <a:ext cx="8238" cy="366337"/>
          </a:xfrm>
          <a:prstGeom prst="line">
            <a:avLst/>
          </a:prstGeom>
          <a:ln w="12700">
            <a:solidFill>
              <a:srgbClr val="848E9B"/>
            </a:solidFill>
          </a:ln>
        </p:spPr>
        <p:style>
          <a:lnRef idx="1">
            <a:schemeClr val="accent1"/>
          </a:lnRef>
          <a:fillRef idx="0">
            <a:schemeClr val="accent1"/>
          </a:fillRef>
          <a:effectRef idx="0">
            <a:schemeClr val="accent1"/>
          </a:effectRef>
          <a:fontRef idx="minor">
            <a:schemeClr val="tx1"/>
          </a:fontRef>
        </p:style>
      </p:cxnSp>
      <p:sp>
        <p:nvSpPr>
          <p:cNvPr id="4" name="Nadpis 1">
            <a:extLst>
              <a:ext uri="{FF2B5EF4-FFF2-40B4-BE49-F238E27FC236}">
                <a16:creationId xmlns:a16="http://schemas.microsoft.com/office/drawing/2014/main" id="{65BDEBCD-2F21-F011-7B68-9B46F39BBF75}"/>
              </a:ext>
            </a:extLst>
          </p:cNvPr>
          <p:cNvSpPr txBox="1">
            <a:spLocks/>
          </p:cNvSpPr>
          <p:nvPr/>
        </p:nvSpPr>
        <p:spPr>
          <a:xfrm>
            <a:off x="8261570" y="10007306"/>
            <a:ext cx="1736725" cy="366338"/>
          </a:xfrm>
          <a:prstGeom prst="rect">
            <a:avLst/>
          </a:prstGeom>
        </p:spPr>
        <p:txBody>
          <a:bodyPr vert="horz" lIns="91440" tIns="45720" rIns="91440" bIns="45720" rtlCol="0" anchor="b">
            <a:noAutofit/>
          </a:bodyPr>
          <a:lstStyle>
            <a:lvl1pPr algn="ctr" defTabSz="809976" rtl="0" eaLnBrk="1" latinLnBrk="0" hangingPunct="1">
              <a:lnSpc>
                <a:spcPct val="90000"/>
              </a:lnSpc>
              <a:spcBef>
                <a:spcPct val="0"/>
              </a:spcBef>
              <a:buNone/>
              <a:defRPr sz="5315" kern="1200">
                <a:solidFill>
                  <a:schemeClr val="tx1"/>
                </a:solidFill>
                <a:latin typeface="DINPro-Medium" panose="02000503030000020004" pitchFamily="2" charset="0"/>
                <a:ea typeface="+mj-ea"/>
                <a:cs typeface="+mj-cs"/>
              </a:defRPr>
            </a:lvl1pPr>
          </a:lstStyle>
          <a:p>
            <a:pPr algn="r">
              <a:lnSpc>
                <a:spcPts val="1900"/>
              </a:lnSpc>
            </a:pPr>
            <a:fld id="{62B828D8-490C-4332-AB40-BC61B2F81507}" type="slidenum">
              <a:rPr lang="cs-CZ" sz="1800" spc="30" smtClean="0">
                <a:solidFill>
                  <a:srgbClr val="888B8D"/>
                </a:solidFill>
                <a:latin typeface="Arial" panose="020B0604020202020204" pitchFamily="34" charset="0"/>
                <a:ea typeface="DIN Pro" charset="0"/>
                <a:cs typeface="Arial" panose="020B0604020202020204" pitchFamily="34" charset="0"/>
              </a:rPr>
              <a:t>32</a:t>
            </a:fld>
            <a:endParaRPr lang="cs-CZ" sz="1800" spc="30" dirty="0">
              <a:solidFill>
                <a:srgbClr val="888B8D"/>
              </a:solidFill>
              <a:latin typeface="Arial" panose="020B0604020202020204" pitchFamily="34" charset="0"/>
              <a:ea typeface="DIN Pro" charset="0"/>
              <a:cs typeface="Arial" panose="020B0604020202020204" pitchFamily="34" charset="0"/>
            </a:endParaRPr>
          </a:p>
        </p:txBody>
      </p:sp>
      <p:pic>
        <p:nvPicPr>
          <p:cNvPr id="16" name="Obrázek 15">
            <a:extLst>
              <a:ext uri="{FF2B5EF4-FFF2-40B4-BE49-F238E27FC236}">
                <a16:creationId xmlns:a16="http://schemas.microsoft.com/office/drawing/2014/main" id="{6472C26A-5729-E1A8-8DF5-85F0396225A2}"/>
              </a:ext>
            </a:extLst>
          </p:cNvPr>
          <p:cNvPicPr>
            <a:picLocks noChangeAspect="1"/>
          </p:cNvPicPr>
          <p:nvPr/>
        </p:nvPicPr>
        <p:blipFill>
          <a:blip r:embed="rId5"/>
          <a:stretch>
            <a:fillRect/>
          </a:stretch>
        </p:blipFill>
        <p:spPr>
          <a:xfrm>
            <a:off x="473075" y="2055284"/>
            <a:ext cx="9399588" cy="7635770"/>
          </a:xfrm>
          <a:prstGeom prst="rect">
            <a:avLst/>
          </a:prstGeom>
        </p:spPr>
      </p:pic>
      <p:sp>
        <p:nvSpPr>
          <p:cNvPr id="17" name="TextovéPole 16">
            <a:extLst>
              <a:ext uri="{FF2B5EF4-FFF2-40B4-BE49-F238E27FC236}">
                <a16:creationId xmlns:a16="http://schemas.microsoft.com/office/drawing/2014/main" id="{C8603597-188A-F55A-4954-435C5D953476}"/>
              </a:ext>
            </a:extLst>
          </p:cNvPr>
          <p:cNvSpPr txBox="1"/>
          <p:nvPr/>
        </p:nvSpPr>
        <p:spPr>
          <a:xfrm>
            <a:off x="1965825" y="5487317"/>
            <a:ext cx="8999538" cy="2308324"/>
          </a:xfrm>
          <a:prstGeom prst="rect">
            <a:avLst/>
          </a:prstGeom>
          <a:noFill/>
        </p:spPr>
        <p:txBody>
          <a:bodyPr wrap="square">
            <a:spAutoFit/>
          </a:bodyPr>
          <a:lstStyle/>
          <a:p>
            <a:r>
              <a:rPr lang="cs-CZ" sz="2400" dirty="0">
                <a:latin typeface="Arial" panose="020B0604020202020204" pitchFamily="34" charset="0"/>
                <a:cs typeface="Arial" panose="020B0604020202020204" pitchFamily="34" charset="0"/>
              </a:rPr>
              <a:t>Výpočet:</a:t>
            </a:r>
          </a:p>
          <a:p>
            <a:r>
              <a:rPr lang="cs-CZ" sz="2400" dirty="0">
                <a:latin typeface="Arial" panose="020B0604020202020204" pitchFamily="34" charset="0"/>
                <a:cs typeface="Arial" panose="020B0604020202020204" pitchFamily="34" charset="0"/>
              </a:rPr>
              <a:t>Kč 20 800 / 30dnů = Kč 693,33/den</a:t>
            </a:r>
          </a:p>
          <a:p>
            <a:r>
              <a:rPr lang="cs-CZ" sz="2400" dirty="0">
                <a:latin typeface="Arial" panose="020B0604020202020204" pitchFamily="34" charset="0"/>
                <a:cs typeface="Arial" panose="020B0604020202020204" pitchFamily="34" charset="0"/>
              </a:rPr>
              <a:t>30 dnů – 10 kal. dnů nemoc = 20 kal. dnů</a:t>
            </a:r>
          </a:p>
          <a:p>
            <a:r>
              <a:rPr lang="cs-CZ" sz="2400" dirty="0">
                <a:latin typeface="Arial" panose="020B0604020202020204" pitchFamily="34" charset="0"/>
                <a:cs typeface="Arial" panose="020B0604020202020204" pitchFamily="34" charset="0"/>
              </a:rPr>
              <a:t>20 dnů * 693,33 = Kč 13 867,--</a:t>
            </a:r>
          </a:p>
          <a:p>
            <a:r>
              <a:rPr lang="cs-CZ" sz="2400" dirty="0">
                <a:latin typeface="Arial" panose="020B0604020202020204" pitchFamily="34" charset="0"/>
                <a:cs typeface="Arial" panose="020B0604020202020204" pitchFamily="34" charset="0"/>
              </a:rPr>
              <a:t>Kč 13 867 – Kč 13 351 = Kč 516,-- z toho 13,5%</a:t>
            </a:r>
          </a:p>
          <a:p>
            <a:endParaRPr lang="cs-CZ"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179963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Obrázek 7">
            <a:extLst>
              <a:ext uri="{FF2B5EF4-FFF2-40B4-BE49-F238E27FC236}">
                <a16:creationId xmlns:a16="http://schemas.microsoft.com/office/drawing/2014/main" id="{CD7CD660-806C-1CC4-EEDA-7DF774293FBD}"/>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7150602" y="707652"/>
            <a:ext cx="2847694" cy="553998"/>
          </a:xfrm>
          <a:prstGeom prst="rect">
            <a:avLst/>
          </a:prstGeom>
        </p:spPr>
      </p:pic>
      <p:sp>
        <p:nvSpPr>
          <p:cNvPr id="2" name="Nadpis 1">
            <a:extLst>
              <a:ext uri="{FF2B5EF4-FFF2-40B4-BE49-F238E27FC236}">
                <a16:creationId xmlns:a16="http://schemas.microsoft.com/office/drawing/2014/main" id="{32C45246-DE83-BA18-2F08-C38B6CF715E0}"/>
              </a:ext>
            </a:extLst>
          </p:cNvPr>
          <p:cNvSpPr txBox="1">
            <a:spLocks/>
          </p:cNvSpPr>
          <p:nvPr/>
        </p:nvSpPr>
        <p:spPr>
          <a:xfrm>
            <a:off x="473075" y="9928474"/>
            <a:ext cx="5498246" cy="524002"/>
          </a:xfrm>
          <a:prstGeom prst="rect">
            <a:avLst/>
          </a:prstGeom>
        </p:spPr>
        <p:txBody>
          <a:bodyPr vert="horz" lIns="91440" tIns="45720" rIns="91440" bIns="45720" rtlCol="0" anchor="b">
            <a:noAutofit/>
          </a:bodyPr>
          <a:lstStyle>
            <a:lvl1pPr algn="ctr" defTabSz="809976" rtl="0" eaLnBrk="1" latinLnBrk="0" hangingPunct="1">
              <a:lnSpc>
                <a:spcPct val="90000"/>
              </a:lnSpc>
              <a:spcBef>
                <a:spcPct val="0"/>
              </a:spcBef>
              <a:buNone/>
              <a:defRPr sz="5315" kern="1200">
                <a:solidFill>
                  <a:schemeClr val="tx1"/>
                </a:solidFill>
                <a:latin typeface="DINPro-Medium" panose="02000503030000020004" pitchFamily="2" charset="0"/>
                <a:ea typeface="+mj-ea"/>
                <a:cs typeface="+mj-cs"/>
              </a:defRPr>
            </a:lvl1pPr>
          </a:lstStyle>
          <a:p>
            <a:pPr algn="l">
              <a:lnSpc>
                <a:spcPts val="1900"/>
              </a:lnSpc>
            </a:pPr>
            <a:r>
              <a:rPr lang="cs-CZ" sz="1600" spc="30" dirty="0">
                <a:solidFill>
                  <a:srgbClr val="888B8D"/>
                </a:solidFill>
                <a:latin typeface="Arial" panose="020B0604020202020204" pitchFamily="34" charset="0"/>
                <a:ea typeface="DIN Pro" charset="0"/>
                <a:cs typeface="Arial" panose="020B0604020202020204" pitchFamily="34" charset="0"/>
              </a:rPr>
              <a:t>Nejčastější dotazy na hotline, Jana Bošková</a:t>
            </a:r>
          </a:p>
        </p:txBody>
      </p:sp>
      <p:sp>
        <p:nvSpPr>
          <p:cNvPr id="11" name="Nadpis 1">
            <a:extLst>
              <a:ext uri="{FF2B5EF4-FFF2-40B4-BE49-F238E27FC236}">
                <a16:creationId xmlns:a16="http://schemas.microsoft.com/office/drawing/2014/main" id="{F4051A72-D6E9-2B1F-2A1E-551A51F8EDF6}"/>
              </a:ext>
            </a:extLst>
          </p:cNvPr>
          <p:cNvSpPr txBox="1">
            <a:spLocks/>
          </p:cNvSpPr>
          <p:nvPr>
            <p:custDataLst>
              <p:tags r:id="rId1"/>
            </p:custDataLst>
          </p:nvPr>
        </p:nvSpPr>
        <p:spPr>
          <a:xfrm>
            <a:off x="862680" y="1350940"/>
            <a:ext cx="9143854" cy="553998"/>
          </a:xfrm>
          <a:prstGeom prst="rect">
            <a:avLst/>
          </a:prstGeom>
        </p:spPr>
        <p:txBody>
          <a:bodyPr vert="horz" wrap="square" lIns="0" tIns="0" rIns="0" bIns="0" rtlCol="0" anchor="t" anchorCtr="0">
            <a:spAutoFit/>
          </a:bodyPr>
          <a:lstStyle>
            <a:lvl1pPr algn="l" defTabSz="914400" rtl="0" eaLnBrk="1" latinLnBrk="0" hangingPunct="1">
              <a:lnSpc>
                <a:spcPct val="100000"/>
              </a:lnSpc>
              <a:spcBef>
                <a:spcPct val="0"/>
              </a:spcBef>
              <a:buNone/>
              <a:defRPr sz="3600" kern="1200">
                <a:solidFill>
                  <a:schemeClr val="accent1"/>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cs-CZ" b="0" i="0" u="none" strike="noStrike" kern="1200" cap="none" spc="0" normalizeH="0" baseline="0" noProof="0" dirty="0">
                <a:ln>
                  <a:noFill/>
                </a:ln>
                <a:solidFill>
                  <a:srgbClr val="5D6A7B"/>
                </a:solidFill>
                <a:effectLst/>
                <a:uLnTx/>
                <a:uFillTx/>
                <a:latin typeface="Arial" panose="020B0604020202020204"/>
                <a:ea typeface="+mj-ea"/>
                <a:cs typeface="+mj-cs"/>
              </a:rPr>
              <a:t>Dopočet </a:t>
            </a:r>
            <a:r>
              <a:rPr lang="cs-CZ" dirty="0">
                <a:solidFill>
                  <a:srgbClr val="5D6A7B"/>
                </a:solidFill>
                <a:latin typeface="Arial" panose="020B0604020202020204"/>
              </a:rPr>
              <a:t>do min. mzdy</a:t>
            </a:r>
            <a:endParaRPr kumimoji="0" lang="cs-CZ" b="0" i="0" u="none" strike="noStrike" kern="1200" cap="none" spc="0" normalizeH="0" baseline="0" noProof="0" dirty="0">
              <a:ln>
                <a:noFill/>
              </a:ln>
              <a:solidFill>
                <a:srgbClr val="5D6A7B"/>
              </a:solidFill>
              <a:effectLst/>
              <a:uLnTx/>
              <a:uFillTx/>
              <a:latin typeface="Arial" panose="020B0604020202020204"/>
              <a:ea typeface="+mj-ea"/>
              <a:cs typeface="+mj-cs"/>
            </a:endParaRPr>
          </a:p>
        </p:txBody>
      </p:sp>
      <p:cxnSp>
        <p:nvCxnSpPr>
          <p:cNvPr id="3" name="Přímá spojnice 2">
            <a:extLst>
              <a:ext uri="{FF2B5EF4-FFF2-40B4-BE49-F238E27FC236}">
                <a16:creationId xmlns:a16="http://schemas.microsoft.com/office/drawing/2014/main" id="{CC9FB957-7B76-5EBB-3DFF-D3FD2A0A92F5}"/>
              </a:ext>
            </a:extLst>
          </p:cNvPr>
          <p:cNvCxnSpPr/>
          <p:nvPr/>
        </p:nvCxnSpPr>
        <p:spPr>
          <a:xfrm>
            <a:off x="9998295" y="10007306"/>
            <a:ext cx="8238" cy="366337"/>
          </a:xfrm>
          <a:prstGeom prst="line">
            <a:avLst/>
          </a:prstGeom>
          <a:ln w="12700">
            <a:solidFill>
              <a:srgbClr val="848E9B"/>
            </a:solidFill>
          </a:ln>
        </p:spPr>
        <p:style>
          <a:lnRef idx="1">
            <a:schemeClr val="accent1"/>
          </a:lnRef>
          <a:fillRef idx="0">
            <a:schemeClr val="accent1"/>
          </a:fillRef>
          <a:effectRef idx="0">
            <a:schemeClr val="accent1"/>
          </a:effectRef>
          <a:fontRef idx="minor">
            <a:schemeClr val="tx1"/>
          </a:fontRef>
        </p:style>
      </p:cxnSp>
      <p:sp>
        <p:nvSpPr>
          <p:cNvPr id="4" name="Nadpis 1">
            <a:extLst>
              <a:ext uri="{FF2B5EF4-FFF2-40B4-BE49-F238E27FC236}">
                <a16:creationId xmlns:a16="http://schemas.microsoft.com/office/drawing/2014/main" id="{65BDEBCD-2F21-F011-7B68-9B46F39BBF75}"/>
              </a:ext>
            </a:extLst>
          </p:cNvPr>
          <p:cNvSpPr txBox="1">
            <a:spLocks/>
          </p:cNvSpPr>
          <p:nvPr/>
        </p:nvSpPr>
        <p:spPr>
          <a:xfrm>
            <a:off x="8261570" y="10007306"/>
            <a:ext cx="1736725" cy="366338"/>
          </a:xfrm>
          <a:prstGeom prst="rect">
            <a:avLst/>
          </a:prstGeom>
        </p:spPr>
        <p:txBody>
          <a:bodyPr vert="horz" lIns="91440" tIns="45720" rIns="91440" bIns="45720" rtlCol="0" anchor="b">
            <a:noAutofit/>
          </a:bodyPr>
          <a:lstStyle>
            <a:lvl1pPr algn="ctr" defTabSz="809976" rtl="0" eaLnBrk="1" latinLnBrk="0" hangingPunct="1">
              <a:lnSpc>
                <a:spcPct val="90000"/>
              </a:lnSpc>
              <a:spcBef>
                <a:spcPct val="0"/>
              </a:spcBef>
              <a:buNone/>
              <a:defRPr sz="5315" kern="1200">
                <a:solidFill>
                  <a:schemeClr val="tx1"/>
                </a:solidFill>
                <a:latin typeface="DINPro-Medium" panose="02000503030000020004" pitchFamily="2" charset="0"/>
                <a:ea typeface="+mj-ea"/>
                <a:cs typeface="+mj-cs"/>
              </a:defRPr>
            </a:lvl1pPr>
          </a:lstStyle>
          <a:p>
            <a:pPr algn="r">
              <a:lnSpc>
                <a:spcPts val="1900"/>
              </a:lnSpc>
            </a:pPr>
            <a:fld id="{62B828D8-490C-4332-AB40-BC61B2F81507}" type="slidenum">
              <a:rPr lang="cs-CZ" sz="1800" spc="30" smtClean="0">
                <a:solidFill>
                  <a:srgbClr val="888B8D"/>
                </a:solidFill>
                <a:latin typeface="Arial" panose="020B0604020202020204" pitchFamily="34" charset="0"/>
                <a:ea typeface="DIN Pro" charset="0"/>
                <a:cs typeface="Arial" panose="020B0604020202020204" pitchFamily="34" charset="0"/>
              </a:rPr>
              <a:t>33</a:t>
            </a:fld>
            <a:endParaRPr lang="cs-CZ" sz="1800" spc="30" dirty="0">
              <a:solidFill>
                <a:srgbClr val="888B8D"/>
              </a:solidFill>
              <a:latin typeface="Arial" panose="020B0604020202020204" pitchFamily="34" charset="0"/>
              <a:ea typeface="DIN Pro" charset="0"/>
              <a:cs typeface="Arial" panose="020B0604020202020204" pitchFamily="34" charset="0"/>
            </a:endParaRPr>
          </a:p>
        </p:txBody>
      </p:sp>
      <p:pic>
        <p:nvPicPr>
          <p:cNvPr id="12" name="Obrázek 11">
            <a:extLst>
              <a:ext uri="{FF2B5EF4-FFF2-40B4-BE49-F238E27FC236}">
                <a16:creationId xmlns:a16="http://schemas.microsoft.com/office/drawing/2014/main" id="{0254C383-777D-785D-0BB7-0F46701CE113}"/>
              </a:ext>
            </a:extLst>
          </p:cNvPr>
          <p:cNvPicPr>
            <a:picLocks noChangeAspect="1"/>
          </p:cNvPicPr>
          <p:nvPr/>
        </p:nvPicPr>
        <p:blipFill>
          <a:blip r:embed="rId5"/>
          <a:stretch>
            <a:fillRect/>
          </a:stretch>
        </p:blipFill>
        <p:spPr>
          <a:xfrm>
            <a:off x="862680" y="2143125"/>
            <a:ext cx="8993756" cy="2457449"/>
          </a:xfrm>
          <a:prstGeom prst="rect">
            <a:avLst/>
          </a:prstGeom>
          <a:ln>
            <a:solidFill>
              <a:schemeClr val="tx1"/>
            </a:solidFill>
          </a:ln>
        </p:spPr>
      </p:pic>
      <p:pic>
        <p:nvPicPr>
          <p:cNvPr id="14" name="Obrázek 13">
            <a:extLst>
              <a:ext uri="{FF2B5EF4-FFF2-40B4-BE49-F238E27FC236}">
                <a16:creationId xmlns:a16="http://schemas.microsoft.com/office/drawing/2014/main" id="{672E7161-B5C4-537E-C0CF-97C573DD8CD2}"/>
              </a:ext>
            </a:extLst>
          </p:cNvPr>
          <p:cNvPicPr>
            <a:picLocks noChangeAspect="1"/>
          </p:cNvPicPr>
          <p:nvPr/>
        </p:nvPicPr>
        <p:blipFill>
          <a:blip r:embed="rId6"/>
          <a:stretch>
            <a:fillRect/>
          </a:stretch>
        </p:blipFill>
        <p:spPr>
          <a:xfrm>
            <a:off x="8238" y="4845883"/>
            <a:ext cx="10799763" cy="1598171"/>
          </a:xfrm>
          <a:prstGeom prst="rect">
            <a:avLst/>
          </a:prstGeom>
        </p:spPr>
      </p:pic>
      <p:pic>
        <p:nvPicPr>
          <p:cNvPr id="16" name="Obrázek 15">
            <a:extLst>
              <a:ext uri="{FF2B5EF4-FFF2-40B4-BE49-F238E27FC236}">
                <a16:creationId xmlns:a16="http://schemas.microsoft.com/office/drawing/2014/main" id="{617D5F6F-434B-BF4B-A9FF-70532D31975D}"/>
              </a:ext>
            </a:extLst>
          </p:cNvPr>
          <p:cNvPicPr>
            <a:picLocks noChangeAspect="1"/>
          </p:cNvPicPr>
          <p:nvPr/>
        </p:nvPicPr>
        <p:blipFill>
          <a:blip r:embed="rId7"/>
          <a:stretch>
            <a:fillRect/>
          </a:stretch>
        </p:blipFill>
        <p:spPr>
          <a:xfrm>
            <a:off x="1419211" y="6489472"/>
            <a:ext cx="8030791" cy="3348707"/>
          </a:xfrm>
          <a:prstGeom prst="rect">
            <a:avLst/>
          </a:prstGeom>
          <a:ln>
            <a:solidFill>
              <a:schemeClr val="tx1"/>
            </a:solidFill>
          </a:ln>
        </p:spPr>
      </p:pic>
    </p:spTree>
    <p:extLst>
      <p:ext uri="{BB962C8B-B14F-4D97-AF65-F5344CB8AC3E}">
        <p14:creationId xmlns:p14="http://schemas.microsoft.com/office/powerpoint/2010/main" val="950288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Obrázek 7">
            <a:extLst>
              <a:ext uri="{FF2B5EF4-FFF2-40B4-BE49-F238E27FC236}">
                <a16:creationId xmlns:a16="http://schemas.microsoft.com/office/drawing/2014/main" id="{CD7CD660-806C-1CC4-EEDA-7DF774293FBD}"/>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7150602" y="707652"/>
            <a:ext cx="2847694" cy="553998"/>
          </a:xfrm>
          <a:prstGeom prst="rect">
            <a:avLst/>
          </a:prstGeom>
        </p:spPr>
      </p:pic>
      <p:sp>
        <p:nvSpPr>
          <p:cNvPr id="2" name="Nadpis 1">
            <a:extLst>
              <a:ext uri="{FF2B5EF4-FFF2-40B4-BE49-F238E27FC236}">
                <a16:creationId xmlns:a16="http://schemas.microsoft.com/office/drawing/2014/main" id="{32C45246-DE83-BA18-2F08-C38B6CF715E0}"/>
              </a:ext>
            </a:extLst>
          </p:cNvPr>
          <p:cNvSpPr txBox="1">
            <a:spLocks/>
          </p:cNvSpPr>
          <p:nvPr/>
        </p:nvSpPr>
        <p:spPr>
          <a:xfrm>
            <a:off x="473075" y="9928474"/>
            <a:ext cx="5498246" cy="524002"/>
          </a:xfrm>
          <a:prstGeom prst="rect">
            <a:avLst/>
          </a:prstGeom>
        </p:spPr>
        <p:txBody>
          <a:bodyPr vert="horz" lIns="91440" tIns="45720" rIns="91440" bIns="45720" rtlCol="0" anchor="b">
            <a:noAutofit/>
          </a:bodyPr>
          <a:lstStyle>
            <a:lvl1pPr algn="ctr" defTabSz="809976" rtl="0" eaLnBrk="1" latinLnBrk="0" hangingPunct="1">
              <a:lnSpc>
                <a:spcPct val="90000"/>
              </a:lnSpc>
              <a:spcBef>
                <a:spcPct val="0"/>
              </a:spcBef>
              <a:buNone/>
              <a:defRPr sz="5315" kern="1200">
                <a:solidFill>
                  <a:schemeClr val="tx1"/>
                </a:solidFill>
                <a:latin typeface="DINPro-Medium" panose="02000503030000020004" pitchFamily="2" charset="0"/>
                <a:ea typeface="+mj-ea"/>
                <a:cs typeface="+mj-cs"/>
              </a:defRPr>
            </a:lvl1pPr>
          </a:lstStyle>
          <a:p>
            <a:pPr algn="l">
              <a:lnSpc>
                <a:spcPts val="1900"/>
              </a:lnSpc>
            </a:pPr>
            <a:r>
              <a:rPr lang="cs-CZ" sz="1600" spc="30" dirty="0">
                <a:solidFill>
                  <a:srgbClr val="888B8D"/>
                </a:solidFill>
                <a:latin typeface="Arial" panose="020B0604020202020204" pitchFamily="34" charset="0"/>
                <a:ea typeface="DIN Pro" charset="0"/>
                <a:cs typeface="Arial" panose="020B0604020202020204" pitchFamily="34" charset="0"/>
              </a:rPr>
              <a:t>Nejčastější dotazy na hotline, Jana Bošková</a:t>
            </a:r>
          </a:p>
        </p:txBody>
      </p:sp>
      <p:sp>
        <p:nvSpPr>
          <p:cNvPr id="11" name="Nadpis 1">
            <a:extLst>
              <a:ext uri="{FF2B5EF4-FFF2-40B4-BE49-F238E27FC236}">
                <a16:creationId xmlns:a16="http://schemas.microsoft.com/office/drawing/2014/main" id="{F4051A72-D6E9-2B1F-2A1E-551A51F8EDF6}"/>
              </a:ext>
            </a:extLst>
          </p:cNvPr>
          <p:cNvSpPr txBox="1">
            <a:spLocks/>
          </p:cNvSpPr>
          <p:nvPr>
            <p:custDataLst>
              <p:tags r:id="rId1"/>
            </p:custDataLst>
          </p:nvPr>
        </p:nvSpPr>
        <p:spPr>
          <a:xfrm>
            <a:off x="862680" y="1350940"/>
            <a:ext cx="9143854" cy="553998"/>
          </a:xfrm>
          <a:prstGeom prst="rect">
            <a:avLst/>
          </a:prstGeom>
        </p:spPr>
        <p:txBody>
          <a:bodyPr vert="horz" wrap="square" lIns="0" tIns="0" rIns="0" bIns="0" rtlCol="0" anchor="t" anchorCtr="0">
            <a:spAutoFit/>
          </a:bodyPr>
          <a:lstStyle>
            <a:lvl1pPr algn="l" defTabSz="914400" rtl="0" eaLnBrk="1" latinLnBrk="0" hangingPunct="1">
              <a:lnSpc>
                <a:spcPct val="100000"/>
              </a:lnSpc>
              <a:spcBef>
                <a:spcPct val="0"/>
              </a:spcBef>
              <a:buNone/>
              <a:defRPr sz="3600" kern="1200">
                <a:solidFill>
                  <a:schemeClr val="accent1"/>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cs-CZ" b="0" i="0" u="none" strike="noStrike" kern="1200" cap="none" spc="0" normalizeH="0" baseline="0" noProof="0" dirty="0">
                <a:ln>
                  <a:noFill/>
                </a:ln>
                <a:solidFill>
                  <a:srgbClr val="5D6A7B"/>
                </a:solidFill>
                <a:effectLst/>
                <a:uLnTx/>
                <a:uFillTx/>
                <a:latin typeface="Arial" panose="020B0604020202020204"/>
                <a:ea typeface="+mj-ea"/>
                <a:cs typeface="+mj-cs"/>
              </a:rPr>
              <a:t>Generování změn</a:t>
            </a:r>
          </a:p>
        </p:txBody>
      </p:sp>
      <p:cxnSp>
        <p:nvCxnSpPr>
          <p:cNvPr id="3" name="Přímá spojnice 2">
            <a:extLst>
              <a:ext uri="{FF2B5EF4-FFF2-40B4-BE49-F238E27FC236}">
                <a16:creationId xmlns:a16="http://schemas.microsoft.com/office/drawing/2014/main" id="{CC9FB957-7B76-5EBB-3DFF-D3FD2A0A92F5}"/>
              </a:ext>
            </a:extLst>
          </p:cNvPr>
          <p:cNvCxnSpPr/>
          <p:nvPr/>
        </p:nvCxnSpPr>
        <p:spPr>
          <a:xfrm>
            <a:off x="9998295" y="10007306"/>
            <a:ext cx="8238" cy="366337"/>
          </a:xfrm>
          <a:prstGeom prst="line">
            <a:avLst/>
          </a:prstGeom>
          <a:ln w="12700">
            <a:solidFill>
              <a:srgbClr val="848E9B"/>
            </a:solidFill>
          </a:ln>
        </p:spPr>
        <p:style>
          <a:lnRef idx="1">
            <a:schemeClr val="accent1"/>
          </a:lnRef>
          <a:fillRef idx="0">
            <a:schemeClr val="accent1"/>
          </a:fillRef>
          <a:effectRef idx="0">
            <a:schemeClr val="accent1"/>
          </a:effectRef>
          <a:fontRef idx="minor">
            <a:schemeClr val="tx1"/>
          </a:fontRef>
        </p:style>
      </p:cxnSp>
      <p:sp>
        <p:nvSpPr>
          <p:cNvPr id="4" name="Nadpis 1">
            <a:extLst>
              <a:ext uri="{FF2B5EF4-FFF2-40B4-BE49-F238E27FC236}">
                <a16:creationId xmlns:a16="http://schemas.microsoft.com/office/drawing/2014/main" id="{65BDEBCD-2F21-F011-7B68-9B46F39BBF75}"/>
              </a:ext>
            </a:extLst>
          </p:cNvPr>
          <p:cNvSpPr txBox="1">
            <a:spLocks/>
          </p:cNvSpPr>
          <p:nvPr/>
        </p:nvSpPr>
        <p:spPr>
          <a:xfrm>
            <a:off x="8261570" y="10007306"/>
            <a:ext cx="1736725" cy="366338"/>
          </a:xfrm>
          <a:prstGeom prst="rect">
            <a:avLst/>
          </a:prstGeom>
        </p:spPr>
        <p:txBody>
          <a:bodyPr vert="horz" lIns="91440" tIns="45720" rIns="91440" bIns="45720" rtlCol="0" anchor="b">
            <a:noAutofit/>
          </a:bodyPr>
          <a:lstStyle>
            <a:lvl1pPr algn="ctr" defTabSz="809976" rtl="0" eaLnBrk="1" latinLnBrk="0" hangingPunct="1">
              <a:lnSpc>
                <a:spcPct val="90000"/>
              </a:lnSpc>
              <a:spcBef>
                <a:spcPct val="0"/>
              </a:spcBef>
              <a:buNone/>
              <a:defRPr sz="5315" kern="1200">
                <a:solidFill>
                  <a:schemeClr val="tx1"/>
                </a:solidFill>
                <a:latin typeface="DINPro-Medium" panose="02000503030000020004" pitchFamily="2" charset="0"/>
                <a:ea typeface="+mj-ea"/>
                <a:cs typeface="+mj-cs"/>
              </a:defRPr>
            </a:lvl1pPr>
          </a:lstStyle>
          <a:p>
            <a:pPr algn="r">
              <a:lnSpc>
                <a:spcPts val="1900"/>
              </a:lnSpc>
            </a:pPr>
            <a:fld id="{62B828D8-490C-4332-AB40-BC61B2F81507}" type="slidenum">
              <a:rPr lang="cs-CZ" sz="1800" spc="30" smtClean="0">
                <a:solidFill>
                  <a:srgbClr val="888B8D"/>
                </a:solidFill>
                <a:latin typeface="Arial" panose="020B0604020202020204" pitchFamily="34" charset="0"/>
                <a:ea typeface="DIN Pro" charset="0"/>
                <a:cs typeface="Arial" panose="020B0604020202020204" pitchFamily="34" charset="0"/>
              </a:rPr>
              <a:t>34</a:t>
            </a:fld>
            <a:endParaRPr lang="cs-CZ" sz="1800" spc="30" dirty="0">
              <a:solidFill>
                <a:srgbClr val="888B8D"/>
              </a:solidFill>
              <a:latin typeface="Arial" panose="020B0604020202020204" pitchFamily="34" charset="0"/>
              <a:ea typeface="DIN Pro" charset="0"/>
              <a:cs typeface="Arial" panose="020B0604020202020204" pitchFamily="34" charset="0"/>
            </a:endParaRPr>
          </a:p>
        </p:txBody>
      </p:sp>
      <p:pic>
        <p:nvPicPr>
          <p:cNvPr id="6" name="Obrázek 5">
            <a:extLst>
              <a:ext uri="{FF2B5EF4-FFF2-40B4-BE49-F238E27FC236}">
                <a16:creationId xmlns:a16="http://schemas.microsoft.com/office/drawing/2014/main" id="{F06BE071-874A-DFF8-5326-70ABF9ACB8A7}"/>
              </a:ext>
            </a:extLst>
          </p:cNvPr>
          <p:cNvPicPr>
            <a:picLocks noChangeAspect="1"/>
          </p:cNvPicPr>
          <p:nvPr/>
        </p:nvPicPr>
        <p:blipFill>
          <a:blip r:embed="rId5"/>
          <a:stretch>
            <a:fillRect/>
          </a:stretch>
        </p:blipFill>
        <p:spPr>
          <a:xfrm>
            <a:off x="590423" y="2399428"/>
            <a:ext cx="7551062" cy="1750541"/>
          </a:xfrm>
          <a:prstGeom prst="rect">
            <a:avLst/>
          </a:prstGeom>
          <a:ln>
            <a:solidFill>
              <a:schemeClr val="tx1"/>
            </a:solidFill>
          </a:ln>
        </p:spPr>
      </p:pic>
      <p:pic>
        <p:nvPicPr>
          <p:cNvPr id="19" name="Obrázek 18">
            <a:extLst>
              <a:ext uri="{FF2B5EF4-FFF2-40B4-BE49-F238E27FC236}">
                <a16:creationId xmlns:a16="http://schemas.microsoft.com/office/drawing/2014/main" id="{E74BAB0A-6E07-EACE-552A-A58F2D70C88B}"/>
              </a:ext>
            </a:extLst>
          </p:cNvPr>
          <p:cNvPicPr>
            <a:picLocks noChangeAspect="1"/>
          </p:cNvPicPr>
          <p:nvPr/>
        </p:nvPicPr>
        <p:blipFill>
          <a:blip r:embed="rId6"/>
          <a:stretch>
            <a:fillRect/>
          </a:stretch>
        </p:blipFill>
        <p:spPr>
          <a:xfrm>
            <a:off x="870141" y="7346642"/>
            <a:ext cx="8490124" cy="1750541"/>
          </a:xfrm>
          <a:prstGeom prst="rect">
            <a:avLst/>
          </a:prstGeom>
          <a:ln>
            <a:solidFill>
              <a:schemeClr val="tx1"/>
            </a:solidFill>
          </a:ln>
        </p:spPr>
      </p:pic>
      <p:grpSp>
        <p:nvGrpSpPr>
          <p:cNvPr id="20" name="Skupina 19">
            <a:extLst>
              <a:ext uri="{FF2B5EF4-FFF2-40B4-BE49-F238E27FC236}">
                <a16:creationId xmlns:a16="http://schemas.microsoft.com/office/drawing/2014/main" id="{EE12307A-25C3-7244-904A-E86291988431}"/>
              </a:ext>
            </a:extLst>
          </p:cNvPr>
          <p:cNvGrpSpPr/>
          <p:nvPr/>
        </p:nvGrpSpPr>
        <p:grpSpPr>
          <a:xfrm>
            <a:off x="2194782" y="4498594"/>
            <a:ext cx="4342343" cy="1457528"/>
            <a:chOff x="5190131" y="1888400"/>
            <a:chExt cx="2824015" cy="943107"/>
          </a:xfrm>
        </p:grpSpPr>
        <p:pic>
          <p:nvPicPr>
            <p:cNvPr id="21" name="Obrázek 20">
              <a:extLst>
                <a:ext uri="{FF2B5EF4-FFF2-40B4-BE49-F238E27FC236}">
                  <a16:creationId xmlns:a16="http://schemas.microsoft.com/office/drawing/2014/main" id="{5F010E7F-C85D-D3A2-BD83-3F65D886C401}"/>
                </a:ext>
              </a:extLst>
            </p:cNvPr>
            <p:cNvPicPr>
              <a:picLocks noChangeAspect="1"/>
            </p:cNvPicPr>
            <p:nvPr/>
          </p:nvPicPr>
          <p:blipFill>
            <a:blip r:embed="rId7"/>
            <a:stretch>
              <a:fillRect/>
            </a:stretch>
          </p:blipFill>
          <p:spPr>
            <a:xfrm>
              <a:off x="5190131" y="1888400"/>
              <a:ext cx="2657846" cy="943107"/>
            </a:xfrm>
            <a:prstGeom prst="rect">
              <a:avLst/>
            </a:prstGeom>
            <a:ln>
              <a:solidFill>
                <a:schemeClr val="tx1"/>
              </a:solidFill>
            </a:ln>
          </p:spPr>
        </p:pic>
        <p:sp>
          <p:nvSpPr>
            <p:cNvPr id="22" name="TextovéPole 21">
              <a:extLst>
                <a:ext uri="{FF2B5EF4-FFF2-40B4-BE49-F238E27FC236}">
                  <a16:creationId xmlns:a16="http://schemas.microsoft.com/office/drawing/2014/main" id="{C1527195-4CF6-AF00-FF0D-C3AFD7F7E6DD}"/>
                </a:ext>
              </a:extLst>
            </p:cNvPr>
            <p:cNvSpPr txBox="1"/>
            <p:nvPr/>
          </p:nvSpPr>
          <p:spPr>
            <a:xfrm>
              <a:off x="7291227" y="1907950"/>
              <a:ext cx="722919" cy="523220"/>
            </a:xfrm>
            <a:prstGeom prst="rect">
              <a:avLst/>
            </a:prstGeom>
            <a:noFill/>
            <a:ln>
              <a:noFill/>
            </a:ln>
          </p:spPr>
          <p:txBody>
            <a:bodyPr wrap="square" rtlCol="0">
              <a:spAutoFit/>
            </a:bodyPr>
            <a:lstStyle/>
            <a:p>
              <a:r>
                <a:rPr lang="cs-CZ" sz="2800" b="1" dirty="0">
                  <a:solidFill>
                    <a:srgbClr val="FF0000"/>
                  </a:solidFill>
                </a:rPr>
                <a:t>2.</a:t>
              </a:r>
            </a:p>
          </p:txBody>
        </p:sp>
      </p:grpSp>
      <p:grpSp>
        <p:nvGrpSpPr>
          <p:cNvPr id="23" name="Skupina 22">
            <a:extLst>
              <a:ext uri="{FF2B5EF4-FFF2-40B4-BE49-F238E27FC236}">
                <a16:creationId xmlns:a16="http://schemas.microsoft.com/office/drawing/2014/main" id="{D94B3537-A166-881C-F0DB-97F7C709C3C9}"/>
              </a:ext>
            </a:extLst>
          </p:cNvPr>
          <p:cNvGrpSpPr/>
          <p:nvPr/>
        </p:nvGrpSpPr>
        <p:grpSpPr>
          <a:xfrm>
            <a:off x="6881723" y="5176643"/>
            <a:ext cx="3116572" cy="1464359"/>
            <a:chOff x="7959532" y="2057180"/>
            <a:chExt cx="2448267" cy="1013620"/>
          </a:xfrm>
        </p:grpSpPr>
        <p:pic>
          <p:nvPicPr>
            <p:cNvPr id="24" name="Obrázek 23">
              <a:extLst>
                <a:ext uri="{FF2B5EF4-FFF2-40B4-BE49-F238E27FC236}">
                  <a16:creationId xmlns:a16="http://schemas.microsoft.com/office/drawing/2014/main" id="{8B67A06E-F179-15B9-0C0A-14B190296530}"/>
                </a:ext>
              </a:extLst>
            </p:cNvPr>
            <p:cNvPicPr>
              <a:picLocks noChangeAspect="1"/>
            </p:cNvPicPr>
            <p:nvPr/>
          </p:nvPicPr>
          <p:blipFill>
            <a:blip r:embed="rId8"/>
            <a:stretch>
              <a:fillRect/>
            </a:stretch>
          </p:blipFill>
          <p:spPr>
            <a:xfrm>
              <a:off x="7959532" y="2057180"/>
              <a:ext cx="2448267" cy="981212"/>
            </a:xfrm>
            <a:prstGeom prst="rect">
              <a:avLst/>
            </a:prstGeom>
            <a:ln>
              <a:solidFill>
                <a:schemeClr val="tx1"/>
              </a:solidFill>
            </a:ln>
          </p:spPr>
        </p:pic>
        <p:sp>
          <p:nvSpPr>
            <p:cNvPr id="25" name="TextovéPole 24">
              <a:extLst>
                <a:ext uri="{FF2B5EF4-FFF2-40B4-BE49-F238E27FC236}">
                  <a16:creationId xmlns:a16="http://schemas.microsoft.com/office/drawing/2014/main" id="{289D917F-4A7E-AC02-A6EB-7914A8EF6487}"/>
                </a:ext>
              </a:extLst>
            </p:cNvPr>
            <p:cNvSpPr txBox="1"/>
            <p:nvPr/>
          </p:nvSpPr>
          <p:spPr>
            <a:xfrm>
              <a:off x="9183666" y="2547580"/>
              <a:ext cx="722919" cy="523220"/>
            </a:xfrm>
            <a:prstGeom prst="rect">
              <a:avLst/>
            </a:prstGeom>
            <a:noFill/>
            <a:ln>
              <a:noFill/>
            </a:ln>
          </p:spPr>
          <p:txBody>
            <a:bodyPr wrap="square" rtlCol="0">
              <a:spAutoFit/>
            </a:bodyPr>
            <a:lstStyle/>
            <a:p>
              <a:r>
                <a:rPr lang="cs-CZ" sz="2800" b="1" dirty="0">
                  <a:solidFill>
                    <a:srgbClr val="FF0000"/>
                  </a:solidFill>
                </a:rPr>
                <a:t>3.</a:t>
              </a:r>
            </a:p>
          </p:txBody>
        </p:sp>
      </p:grpSp>
    </p:spTree>
    <p:extLst>
      <p:ext uri="{BB962C8B-B14F-4D97-AF65-F5344CB8AC3E}">
        <p14:creationId xmlns:p14="http://schemas.microsoft.com/office/powerpoint/2010/main" val="22414247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down)">
                                      <p:cBhvr>
                                        <p:cTn id="7" dur="1000"/>
                                        <p:tgtEl>
                                          <p:spTgt spid="2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wipe(down)">
                                      <p:cBhvr>
                                        <p:cTn id="12" dur="75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Obrázek 7">
            <a:extLst>
              <a:ext uri="{FF2B5EF4-FFF2-40B4-BE49-F238E27FC236}">
                <a16:creationId xmlns:a16="http://schemas.microsoft.com/office/drawing/2014/main" id="{CD7CD660-806C-1CC4-EEDA-7DF774293FBD}"/>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7150602" y="707652"/>
            <a:ext cx="2847694" cy="553998"/>
          </a:xfrm>
          <a:prstGeom prst="rect">
            <a:avLst/>
          </a:prstGeom>
        </p:spPr>
      </p:pic>
      <p:sp>
        <p:nvSpPr>
          <p:cNvPr id="2" name="Nadpis 1">
            <a:extLst>
              <a:ext uri="{FF2B5EF4-FFF2-40B4-BE49-F238E27FC236}">
                <a16:creationId xmlns:a16="http://schemas.microsoft.com/office/drawing/2014/main" id="{32C45246-DE83-BA18-2F08-C38B6CF715E0}"/>
              </a:ext>
            </a:extLst>
          </p:cNvPr>
          <p:cNvSpPr txBox="1">
            <a:spLocks/>
          </p:cNvSpPr>
          <p:nvPr/>
        </p:nvSpPr>
        <p:spPr>
          <a:xfrm>
            <a:off x="473075" y="9928474"/>
            <a:ext cx="5498246" cy="524002"/>
          </a:xfrm>
          <a:prstGeom prst="rect">
            <a:avLst/>
          </a:prstGeom>
        </p:spPr>
        <p:txBody>
          <a:bodyPr vert="horz" lIns="91440" tIns="45720" rIns="91440" bIns="45720" rtlCol="0" anchor="b">
            <a:noAutofit/>
          </a:bodyPr>
          <a:lstStyle>
            <a:lvl1pPr algn="ctr" defTabSz="809976" rtl="0" eaLnBrk="1" latinLnBrk="0" hangingPunct="1">
              <a:lnSpc>
                <a:spcPct val="90000"/>
              </a:lnSpc>
              <a:spcBef>
                <a:spcPct val="0"/>
              </a:spcBef>
              <a:buNone/>
              <a:defRPr sz="5315" kern="1200">
                <a:solidFill>
                  <a:schemeClr val="tx1"/>
                </a:solidFill>
                <a:latin typeface="DINPro-Medium" panose="02000503030000020004" pitchFamily="2" charset="0"/>
                <a:ea typeface="+mj-ea"/>
                <a:cs typeface="+mj-cs"/>
              </a:defRPr>
            </a:lvl1pPr>
          </a:lstStyle>
          <a:p>
            <a:pPr algn="l">
              <a:lnSpc>
                <a:spcPts val="1900"/>
              </a:lnSpc>
            </a:pPr>
            <a:r>
              <a:rPr lang="cs-CZ" sz="1600" spc="30" dirty="0">
                <a:solidFill>
                  <a:srgbClr val="888B8D"/>
                </a:solidFill>
                <a:latin typeface="Arial" panose="020B0604020202020204" pitchFamily="34" charset="0"/>
                <a:ea typeface="DIN Pro" charset="0"/>
                <a:cs typeface="Arial" panose="020B0604020202020204" pitchFamily="34" charset="0"/>
              </a:rPr>
              <a:t>Nejčastější dotazy na hotline, Jana Bošková</a:t>
            </a:r>
          </a:p>
        </p:txBody>
      </p:sp>
      <p:sp>
        <p:nvSpPr>
          <p:cNvPr id="11" name="Nadpis 1">
            <a:extLst>
              <a:ext uri="{FF2B5EF4-FFF2-40B4-BE49-F238E27FC236}">
                <a16:creationId xmlns:a16="http://schemas.microsoft.com/office/drawing/2014/main" id="{F4051A72-D6E9-2B1F-2A1E-551A51F8EDF6}"/>
              </a:ext>
            </a:extLst>
          </p:cNvPr>
          <p:cNvSpPr txBox="1">
            <a:spLocks/>
          </p:cNvSpPr>
          <p:nvPr>
            <p:custDataLst>
              <p:tags r:id="rId1"/>
            </p:custDataLst>
          </p:nvPr>
        </p:nvSpPr>
        <p:spPr>
          <a:xfrm>
            <a:off x="862680" y="1350940"/>
            <a:ext cx="9143854" cy="553998"/>
          </a:xfrm>
          <a:prstGeom prst="rect">
            <a:avLst/>
          </a:prstGeom>
        </p:spPr>
        <p:txBody>
          <a:bodyPr vert="horz" wrap="square" lIns="0" tIns="0" rIns="0" bIns="0" rtlCol="0" anchor="t" anchorCtr="0">
            <a:spAutoFit/>
          </a:bodyPr>
          <a:lstStyle>
            <a:lvl1pPr algn="l" defTabSz="914400" rtl="0" eaLnBrk="1" latinLnBrk="0" hangingPunct="1">
              <a:lnSpc>
                <a:spcPct val="100000"/>
              </a:lnSpc>
              <a:spcBef>
                <a:spcPct val="0"/>
              </a:spcBef>
              <a:buNone/>
              <a:defRPr sz="3600" kern="1200">
                <a:solidFill>
                  <a:schemeClr val="accent1"/>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cs-CZ" dirty="0">
                <a:solidFill>
                  <a:srgbClr val="5D6A7B"/>
                </a:solidFill>
                <a:latin typeface="Arial" panose="020B0604020202020204"/>
              </a:rPr>
              <a:t>Správný postup při uzávěrce – přepočet dat</a:t>
            </a:r>
            <a:endParaRPr kumimoji="0" lang="cs-CZ" b="0" i="0" u="none" strike="noStrike" kern="1200" cap="none" spc="0" normalizeH="0" baseline="0" noProof="0" dirty="0">
              <a:ln>
                <a:noFill/>
              </a:ln>
              <a:solidFill>
                <a:srgbClr val="5D6A7B"/>
              </a:solidFill>
              <a:effectLst/>
              <a:uLnTx/>
              <a:uFillTx/>
              <a:latin typeface="Arial" panose="020B0604020202020204"/>
              <a:ea typeface="+mj-ea"/>
              <a:cs typeface="+mj-cs"/>
            </a:endParaRPr>
          </a:p>
        </p:txBody>
      </p:sp>
      <p:cxnSp>
        <p:nvCxnSpPr>
          <p:cNvPr id="3" name="Přímá spojnice 2">
            <a:extLst>
              <a:ext uri="{FF2B5EF4-FFF2-40B4-BE49-F238E27FC236}">
                <a16:creationId xmlns:a16="http://schemas.microsoft.com/office/drawing/2014/main" id="{CC9FB957-7B76-5EBB-3DFF-D3FD2A0A92F5}"/>
              </a:ext>
            </a:extLst>
          </p:cNvPr>
          <p:cNvCxnSpPr/>
          <p:nvPr/>
        </p:nvCxnSpPr>
        <p:spPr>
          <a:xfrm>
            <a:off x="9998295" y="10007306"/>
            <a:ext cx="8238" cy="366337"/>
          </a:xfrm>
          <a:prstGeom prst="line">
            <a:avLst/>
          </a:prstGeom>
          <a:ln w="12700">
            <a:solidFill>
              <a:srgbClr val="848E9B"/>
            </a:solidFill>
          </a:ln>
        </p:spPr>
        <p:style>
          <a:lnRef idx="1">
            <a:schemeClr val="accent1"/>
          </a:lnRef>
          <a:fillRef idx="0">
            <a:schemeClr val="accent1"/>
          </a:fillRef>
          <a:effectRef idx="0">
            <a:schemeClr val="accent1"/>
          </a:effectRef>
          <a:fontRef idx="minor">
            <a:schemeClr val="tx1"/>
          </a:fontRef>
        </p:style>
      </p:cxnSp>
      <p:sp>
        <p:nvSpPr>
          <p:cNvPr id="4" name="Nadpis 1">
            <a:extLst>
              <a:ext uri="{FF2B5EF4-FFF2-40B4-BE49-F238E27FC236}">
                <a16:creationId xmlns:a16="http://schemas.microsoft.com/office/drawing/2014/main" id="{65BDEBCD-2F21-F011-7B68-9B46F39BBF75}"/>
              </a:ext>
            </a:extLst>
          </p:cNvPr>
          <p:cNvSpPr txBox="1">
            <a:spLocks/>
          </p:cNvSpPr>
          <p:nvPr/>
        </p:nvSpPr>
        <p:spPr>
          <a:xfrm>
            <a:off x="8261570" y="10007306"/>
            <a:ext cx="1736725" cy="366338"/>
          </a:xfrm>
          <a:prstGeom prst="rect">
            <a:avLst/>
          </a:prstGeom>
        </p:spPr>
        <p:txBody>
          <a:bodyPr vert="horz" lIns="91440" tIns="45720" rIns="91440" bIns="45720" rtlCol="0" anchor="b">
            <a:noAutofit/>
          </a:bodyPr>
          <a:lstStyle>
            <a:lvl1pPr algn="ctr" defTabSz="809976" rtl="0" eaLnBrk="1" latinLnBrk="0" hangingPunct="1">
              <a:lnSpc>
                <a:spcPct val="90000"/>
              </a:lnSpc>
              <a:spcBef>
                <a:spcPct val="0"/>
              </a:spcBef>
              <a:buNone/>
              <a:defRPr sz="5315" kern="1200">
                <a:solidFill>
                  <a:schemeClr val="tx1"/>
                </a:solidFill>
                <a:latin typeface="DINPro-Medium" panose="02000503030000020004" pitchFamily="2" charset="0"/>
                <a:ea typeface="+mj-ea"/>
                <a:cs typeface="+mj-cs"/>
              </a:defRPr>
            </a:lvl1pPr>
          </a:lstStyle>
          <a:p>
            <a:pPr algn="r">
              <a:lnSpc>
                <a:spcPts val="1900"/>
              </a:lnSpc>
            </a:pPr>
            <a:fld id="{62B828D8-490C-4332-AB40-BC61B2F81507}" type="slidenum">
              <a:rPr lang="cs-CZ" sz="1800" spc="30" smtClean="0">
                <a:solidFill>
                  <a:srgbClr val="888B8D"/>
                </a:solidFill>
                <a:latin typeface="Arial" panose="020B0604020202020204" pitchFamily="34" charset="0"/>
                <a:ea typeface="DIN Pro" charset="0"/>
                <a:cs typeface="Arial" panose="020B0604020202020204" pitchFamily="34" charset="0"/>
              </a:rPr>
              <a:t>35</a:t>
            </a:fld>
            <a:endParaRPr lang="cs-CZ" sz="1800" spc="30" dirty="0">
              <a:solidFill>
                <a:srgbClr val="888B8D"/>
              </a:solidFill>
              <a:latin typeface="Arial" panose="020B0604020202020204" pitchFamily="34" charset="0"/>
              <a:ea typeface="DIN Pro" charset="0"/>
              <a:cs typeface="Arial" panose="020B0604020202020204" pitchFamily="34" charset="0"/>
            </a:endParaRPr>
          </a:p>
        </p:txBody>
      </p:sp>
      <p:pic>
        <p:nvPicPr>
          <p:cNvPr id="6" name="Obrázek 5">
            <a:extLst>
              <a:ext uri="{FF2B5EF4-FFF2-40B4-BE49-F238E27FC236}">
                <a16:creationId xmlns:a16="http://schemas.microsoft.com/office/drawing/2014/main" id="{280F50A3-A0D0-70D0-A905-00457AA4F277}"/>
              </a:ext>
            </a:extLst>
          </p:cNvPr>
          <p:cNvPicPr>
            <a:picLocks noChangeAspect="1"/>
          </p:cNvPicPr>
          <p:nvPr/>
        </p:nvPicPr>
        <p:blipFill>
          <a:blip r:embed="rId5"/>
          <a:stretch>
            <a:fillRect/>
          </a:stretch>
        </p:blipFill>
        <p:spPr>
          <a:xfrm>
            <a:off x="729443" y="2304116"/>
            <a:ext cx="8302397" cy="1070851"/>
          </a:xfrm>
          <a:prstGeom prst="rect">
            <a:avLst/>
          </a:prstGeom>
          <a:ln>
            <a:solidFill>
              <a:schemeClr val="tx1"/>
            </a:solidFill>
          </a:ln>
        </p:spPr>
      </p:pic>
      <p:pic>
        <p:nvPicPr>
          <p:cNvPr id="9" name="Obrázek 8">
            <a:extLst>
              <a:ext uri="{FF2B5EF4-FFF2-40B4-BE49-F238E27FC236}">
                <a16:creationId xmlns:a16="http://schemas.microsoft.com/office/drawing/2014/main" id="{5CC1BE9F-2BA0-269C-89B3-85D6A0843621}"/>
              </a:ext>
            </a:extLst>
          </p:cNvPr>
          <p:cNvPicPr>
            <a:picLocks noChangeAspect="1"/>
          </p:cNvPicPr>
          <p:nvPr/>
        </p:nvPicPr>
        <p:blipFill>
          <a:blip r:embed="rId6"/>
          <a:stretch>
            <a:fillRect/>
          </a:stretch>
        </p:blipFill>
        <p:spPr>
          <a:xfrm>
            <a:off x="1476311" y="3574555"/>
            <a:ext cx="8707216" cy="3650651"/>
          </a:xfrm>
          <a:prstGeom prst="rect">
            <a:avLst/>
          </a:prstGeom>
          <a:ln>
            <a:solidFill>
              <a:schemeClr val="tx1"/>
            </a:solidFill>
          </a:ln>
        </p:spPr>
      </p:pic>
      <p:pic>
        <p:nvPicPr>
          <p:cNvPr id="13" name="Obrázek 12">
            <a:extLst>
              <a:ext uri="{FF2B5EF4-FFF2-40B4-BE49-F238E27FC236}">
                <a16:creationId xmlns:a16="http://schemas.microsoft.com/office/drawing/2014/main" id="{FAD2B55A-BEBC-076B-6C7F-CD6971DD3FC5}"/>
              </a:ext>
            </a:extLst>
          </p:cNvPr>
          <p:cNvPicPr>
            <a:picLocks noChangeAspect="1"/>
          </p:cNvPicPr>
          <p:nvPr/>
        </p:nvPicPr>
        <p:blipFill>
          <a:blip r:embed="rId7"/>
          <a:stretch>
            <a:fillRect/>
          </a:stretch>
        </p:blipFill>
        <p:spPr>
          <a:xfrm>
            <a:off x="729443" y="8228283"/>
            <a:ext cx="8682833" cy="618282"/>
          </a:xfrm>
          <a:prstGeom prst="rect">
            <a:avLst/>
          </a:prstGeom>
          <a:ln>
            <a:solidFill>
              <a:schemeClr val="tx1"/>
            </a:solidFill>
          </a:ln>
        </p:spPr>
      </p:pic>
    </p:spTree>
    <p:extLst>
      <p:ext uri="{BB962C8B-B14F-4D97-AF65-F5344CB8AC3E}">
        <p14:creationId xmlns:p14="http://schemas.microsoft.com/office/powerpoint/2010/main" val="200695903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Obrázek 7">
            <a:extLst>
              <a:ext uri="{FF2B5EF4-FFF2-40B4-BE49-F238E27FC236}">
                <a16:creationId xmlns:a16="http://schemas.microsoft.com/office/drawing/2014/main" id="{CD7CD660-806C-1CC4-EEDA-7DF774293FBD}"/>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7150602" y="707652"/>
            <a:ext cx="2847694" cy="553998"/>
          </a:xfrm>
          <a:prstGeom prst="rect">
            <a:avLst/>
          </a:prstGeom>
        </p:spPr>
      </p:pic>
      <p:sp>
        <p:nvSpPr>
          <p:cNvPr id="2" name="Nadpis 1">
            <a:extLst>
              <a:ext uri="{FF2B5EF4-FFF2-40B4-BE49-F238E27FC236}">
                <a16:creationId xmlns:a16="http://schemas.microsoft.com/office/drawing/2014/main" id="{32C45246-DE83-BA18-2F08-C38B6CF715E0}"/>
              </a:ext>
            </a:extLst>
          </p:cNvPr>
          <p:cNvSpPr txBox="1">
            <a:spLocks/>
          </p:cNvSpPr>
          <p:nvPr/>
        </p:nvSpPr>
        <p:spPr>
          <a:xfrm>
            <a:off x="473075" y="9928474"/>
            <a:ext cx="5498246" cy="524002"/>
          </a:xfrm>
          <a:prstGeom prst="rect">
            <a:avLst/>
          </a:prstGeom>
        </p:spPr>
        <p:txBody>
          <a:bodyPr vert="horz" lIns="91440" tIns="45720" rIns="91440" bIns="45720" rtlCol="0" anchor="b">
            <a:noAutofit/>
          </a:bodyPr>
          <a:lstStyle>
            <a:lvl1pPr algn="ctr" defTabSz="809976" rtl="0" eaLnBrk="1" latinLnBrk="0" hangingPunct="1">
              <a:lnSpc>
                <a:spcPct val="90000"/>
              </a:lnSpc>
              <a:spcBef>
                <a:spcPct val="0"/>
              </a:spcBef>
              <a:buNone/>
              <a:defRPr sz="5315" kern="1200">
                <a:solidFill>
                  <a:schemeClr val="tx1"/>
                </a:solidFill>
                <a:latin typeface="DINPro-Medium" panose="02000503030000020004" pitchFamily="2" charset="0"/>
                <a:ea typeface="+mj-ea"/>
                <a:cs typeface="+mj-cs"/>
              </a:defRPr>
            </a:lvl1pPr>
          </a:lstStyle>
          <a:p>
            <a:pPr algn="l">
              <a:lnSpc>
                <a:spcPts val="1900"/>
              </a:lnSpc>
            </a:pPr>
            <a:r>
              <a:rPr lang="cs-CZ" sz="1600" spc="30" dirty="0">
                <a:solidFill>
                  <a:srgbClr val="888B8D"/>
                </a:solidFill>
                <a:latin typeface="Arial" panose="020B0604020202020204" pitchFamily="34" charset="0"/>
                <a:ea typeface="DIN Pro" charset="0"/>
                <a:cs typeface="Arial" panose="020B0604020202020204" pitchFamily="34" charset="0"/>
              </a:rPr>
              <a:t>Nejčastější dotazy na hotline, Jana Bošková</a:t>
            </a:r>
          </a:p>
        </p:txBody>
      </p:sp>
      <p:sp>
        <p:nvSpPr>
          <p:cNvPr id="11" name="Nadpis 1">
            <a:extLst>
              <a:ext uri="{FF2B5EF4-FFF2-40B4-BE49-F238E27FC236}">
                <a16:creationId xmlns:a16="http://schemas.microsoft.com/office/drawing/2014/main" id="{F4051A72-D6E9-2B1F-2A1E-551A51F8EDF6}"/>
              </a:ext>
            </a:extLst>
          </p:cNvPr>
          <p:cNvSpPr txBox="1">
            <a:spLocks/>
          </p:cNvSpPr>
          <p:nvPr>
            <p:custDataLst>
              <p:tags r:id="rId1"/>
            </p:custDataLst>
          </p:nvPr>
        </p:nvSpPr>
        <p:spPr>
          <a:xfrm>
            <a:off x="862680" y="1350940"/>
            <a:ext cx="9143854" cy="553998"/>
          </a:xfrm>
          <a:prstGeom prst="rect">
            <a:avLst/>
          </a:prstGeom>
        </p:spPr>
        <p:txBody>
          <a:bodyPr vert="horz" wrap="square" lIns="0" tIns="0" rIns="0" bIns="0" rtlCol="0" anchor="t" anchorCtr="0">
            <a:spAutoFit/>
          </a:bodyPr>
          <a:lstStyle>
            <a:lvl1pPr algn="l" defTabSz="914400" rtl="0" eaLnBrk="1" latinLnBrk="0" hangingPunct="1">
              <a:lnSpc>
                <a:spcPct val="100000"/>
              </a:lnSpc>
              <a:spcBef>
                <a:spcPct val="0"/>
              </a:spcBef>
              <a:buNone/>
              <a:defRPr sz="3600" kern="1200">
                <a:solidFill>
                  <a:schemeClr val="accent1"/>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cs-CZ" dirty="0">
                <a:solidFill>
                  <a:srgbClr val="5D6A7B"/>
                </a:solidFill>
                <a:latin typeface="Arial" panose="020B0604020202020204"/>
              </a:rPr>
              <a:t>Správný postup při uzávěrce – přepočet dat</a:t>
            </a:r>
            <a:endParaRPr kumimoji="0" lang="cs-CZ" b="0" i="0" u="none" strike="noStrike" kern="1200" cap="none" spc="0" normalizeH="0" baseline="0" noProof="0" dirty="0">
              <a:ln>
                <a:noFill/>
              </a:ln>
              <a:solidFill>
                <a:srgbClr val="5D6A7B"/>
              </a:solidFill>
              <a:effectLst/>
              <a:uLnTx/>
              <a:uFillTx/>
              <a:latin typeface="Arial" panose="020B0604020202020204"/>
              <a:ea typeface="+mj-ea"/>
              <a:cs typeface="+mj-cs"/>
            </a:endParaRPr>
          </a:p>
        </p:txBody>
      </p:sp>
      <p:cxnSp>
        <p:nvCxnSpPr>
          <p:cNvPr id="3" name="Přímá spojnice 2">
            <a:extLst>
              <a:ext uri="{FF2B5EF4-FFF2-40B4-BE49-F238E27FC236}">
                <a16:creationId xmlns:a16="http://schemas.microsoft.com/office/drawing/2014/main" id="{CC9FB957-7B76-5EBB-3DFF-D3FD2A0A92F5}"/>
              </a:ext>
            </a:extLst>
          </p:cNvPr>
          <p:cNvCxnSpPr/>
          <p:nvPr/>
        </p:nvCxnSpPr>
        <p:spPr>
          <a:xfrm>
            <a:off x="9998295" y="10007306"/>
            <a:ext cx="8238" cy="366337"/>
          </a:xfrm>
          <a:prstGeom prst="line">
            <a:avLst/>
          </a:prstGeom>
          <a:ln w="12700">
            <a:solidFill>
              <a:srgbClr val="848E9B"/>
            </a:solidFill>
          </a:ln>
        </p:spPr>
        <p:style>
          <a:lnRef idx="1">
            <a:schemeClr val="accent1"/>
          </a:lnRef>
          <a:fillRef idx="0">
            <a:schemeClr val="accent1"/>
          </a:fillRef>
          <a:effectRef idx="0">
            <a:schemeClr val="accent1"/>
          </a:effectRef>
          <a:fontRef idx="minor">
            <a:schemeClr val="tx1"/>
          </a:fontRef>
        </p:style>
      </p:cxnSp>
      <p:sp>
        <p:nvSpPr>
          <p:cNvPr id="4" name="Nadpis 1">
            <a:extLst>
              <a:ext uri="{FF2B5EF4-FFF2-40B4-BE49-F238E27FC236}">
                <a16:creationId xmlns:a16="http://schemas.microsoft.com/office/drawing/2014/main" id="{65BDEBCD-2F21-F011-7B68-9B46F39BBF75}"/>
              </a:ext>
            </a:extLst>
          </p:cNvPr>
          <p:cNvSpPr txBox="1">
            <a:spLocks/>
          </p:cNvSpPr>
          <p:nvPr/>
        </p:nvSpPr>
        <p:spPr>
          <a:xfrm>
            <a:off x="8261570" y="10007306"/>
            <a:ext cx="1736725" cy="366338"/>
          </a:xfrm>
          <a:prstGeom prst="rect">
            <a:avLst/>
          </a:prstGeom>
        </p:spPr>
        <p:txBody>
          <a:bodyPr vert="horz" lIns="91440" tIns="45720" rIns="91440" bIns="45720" rtlCol="0" anchor="b">
            <a:noAutofit/>
          </a:bodyPr>
          <a:lstStyle>
            <a:lvl1pPr algn="ctr" defTabSz="809976" rtl="0" eaLnBrk="1" latinLnBrk="0" hangingPunct="1">
              <a:lnSpc>
                <a:spcPct val="90000"/>
              </a:lnSpc>
              <a:spcBef>
                <a:spcPct val="0"/>
              </a:spcBef>
              <a:buNone/>
              <a:defRPr sz="5315" kern="1200">
                <a:solidFill>
                  <a:schemeClr val="tx1"/>
                </a:solidFill>
                <a:latin typeface="DINPro-Medium" panose="02000503030000020004" pitchFamily="2" charset="0"/>
                <a:ea typeface="+mj-ea"/>
                <a:cs typeface="+mj-cs"/>
              </a:defRPr>
            </a:lvl1pPr>
          </a:lstStyle>
          <a:p>
            <a:pPr algn="r">
              <a:lnSpc>
                <a:spcPts val="1900"/>
              </a:lnSpc>
            </a:pPr>
            <a:fld id="{62B828D8-490C-4332-AB40-BC61B2F81507}" type="slidenum">
              <a:rPr lang="cs-CZ" sz="1800" spc="30" smtClean="0">
                <a:solidFill>
                  <a:srgbClr val="888B8D"/>
                </a:solidFill>
                <a:latin typeface="Arial" panose="020B0604020202020204" pitchFamily="34" charset="0"/>
                <a:ea typeface="DIN Pro" charset="0"/>
                <a:cs typeface="Arial" panose="020B0604020202020204" pitchFamily="34" charset="0"/>
              </a:rPr>
              <a:t>36</a:t>
            </a:fld>
            <a:endParaRPr lang="cs-CZ" sz="1800" spc="30" dirty="0">
              <a:solidFill>
                <a:srgbClr val="888B8D"/>
              </a:solidFill>
              <a:latin typeface="Arial" panose="020B0604020202020204" pitchFamily="34" charset="0"/>
              <a:ea typeface="DIN Pro" charset="0"/>
              <a:cs typeface="Arial" panose="020B0604020202020204" pitchFamily="34" charset="0"/>
            </a:endParaRPr>
          </a:p>
        </p:txBody>
      </p:sp>
      <p:pic>
        <p:nvPicPr>
          <p:cNvPr id="5" name="Obrázek 4">
            <a:extLst>
              <a:ext uri="{FF2B5EF4-FFF2-40B4-BE49-F238E27FC236}">
                <a16:creationId xmlns:a16="http://schemas.microsoft.com/office/drawing/2014/main" id="{2E80DD99-71D2-A64F-18B5-F02AB1E18E15}"/>
              </a:ext>
            </a:extLst>
          </p:cNvPr>
          <p:cNvPicPr>
            <a:picLocks noChangeAspect="1"/>
          </p:cNvPicPr>
          <p:nvPr/>
        </p:nvPicPr>
        <p:blipFill>
          <a:blip r:embed="rId5"/>
          <a:stretch>
            <a:fillRect/>
          </a:stretch>
        </p:blipFill>
        <p:spPr>
          <a:xfrm>
            <a:off x="260686" y="1994228"/>
            <a:ext cx="3267714" cy="5990809"/>
          </a:xfrm>
          <a:prstGeom prst="rect">
            <a:avLst/>
          </a:prstGeom>
          <a:ln>
            <a:solidFill>
              <a:schemeClr val="tx1"/>
            </a:solidFill>
          </a:ln>
        </p:spPr>
      </p:pic>
      <p:pic>
        <p:nvPicPr>
          <p:cNvPr id="10" name="Obrázek 9">
            <a:extLst>
              <a:ext uri="{FF2B5EF4-FFF2-40B4-BE49-F238E27FC236}">
                <a16:creationId xmlns:a16="http://schemas.microsoft.com/office/drawing/2014/main" id="{F3F8693E-8DB1-D6FC-0F69-3F00DD02A165}"/>
              </a:ext>
            </a:extLst>
          </p:cNvPr>
          <p:cNvPicPr>
            <a:picLocks noChangeAspect="1"/>
          </p:cNvPicPr>
          <p:nvPr/>
        </p:nvPicPr>
        <p:blipFill>
          <a:blip r:embed="rId6"/>
          <a:stretch>
            <a:fillRect/>
          </a:stretch>
        </p:blipFill>
        <p:spPr>
          <a:xfrm>
            <a:off x="1317709" y="7738586"/>
            <a:ext cx="9307224" cy="2133898"/>
          </a:xfrm>
          <a:prstGeom prst="rect">
            <a:avLst/>
          </a:prstGeom>
          <a:ln>
            <a:solidFill>
              <a:schemeClr val="tx1"/>
            </a:solidFill>
          </a:ln>
        </p:spPr>
      </p:pic>
      <p:pic>
        <p:nvPicPr>
          <p:cNvPr id="12" name="Obrázek 11">
            <a:extLst>
              <a:ext uri="{FF2B5EF4-FFF2-40B4-BE49-F238E27FC236}">
                <a16:creationId xmlns:a16="http://schemas.microsoft.com/office/drawing/2014/main" id="{61A03264-BE2B-DC39-4422-B1AA02B6E646}"/>
              </a:ext>
            </a:extLst>
          </p:cNvPr>
          <p:cNvPicPr>
            <a:picLocks noChangeAspect="1"/>
          </p:cNvPicPr>
          <p:nvPr/>
        </p:nvPicPr>
        <p:blipFill>
          <a:blip r:embed="rId7"/>
          <a:stretch>
            <a:fillRect/>
          </a:stretch>
        </p:blipFill>
        <p:spPr>
          <a:xfrm>
            <a:off x="3760018" y="2050976"/>
            <a:ext cx="6633297" cy="5603126"/>
          </a:xfrm>
          <a:prstGeom prst="rect">
            <a:avLst/>
          </a:prstGeom>
          <a:ln>
            <a:solidFill>
              <a:schemeClr val="tx1"/>
            </a:solidFill>
          </a:ln>
        </p:spPr>
      </p:pic>
    </p:spTree>
    <p:extLst>
      <p:ext uri="{BB962C8B-B14F-4D97-AF65-F5344CB8AC3E}">
        <p14:creationId xmlns:p14="http://schemas.microsoft.com/office/powerpoint/2010/main" val="12233656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Obrázek 7">
            <a:extLst>
              <a:ext uri="{FF2B5EF4-FFF2-40B4-BE49-F238E27FC236}">
                <a16:creationId xmlns:a16="http://schemas.microsoft.com/office/drawing/2014/main" id="{CD7CD660-806C-1CC4-EEDA-7DF774293FBD}"/>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7150602" y="707652"/>
            <a:ext cx="2847694" cy="553998"/>
          </a:xfrm>
          <a:prstGeom prst="rect">
            <a:avLst/>
          </a:prstGeom>
        </p:spPr>
      </p:pic>
      <p:sp>
        <p:nvSpPr>
          <p:cNvPr id="2" name="Nadpis 1">
            <a:extLst>
              <a:ext uri="{FF2B5EF4-FFF2-40B4-BE49-F238E27FC236}">
                <a16:creationId xmlns:a16="http://schemas.microsoft.com/office/drawing/2014/main" id="{32C45246-DE83-BA18-2F08-C38B6CF715E0}"/>
              </a:ext>
            </a:extLst>
          </p:cNvPr>
          <p:cNvSpPr txBox="1">
            <a:spLocks/>
          </p:cNvSpPr>
          <p:nvPr/>
        </p:nvSpPr>
        <p:spPr>
          <a:xfrm>
            <a:off x="473075" y="9928474"/>
            <a:ext cx="5498246" cy="524002"/>
          </a:xfrm>
          <a:prstGeom prst="rect">
            <a:avLst/>
          </a:prstGeom>
        </p:spPr>
        <p:txBody>
          <a:bodyPr vert="horz" lIns="91440" tIns="45720" rIns="91440" bIns="45720" rtlCol="0" anchor="b">
            <a:noAutofit/>
          </a:bodyPr>
          <a:lstStyle>
            <a:lvl1pPr algn="ctr" defTabSz="809976" rtl="0" eaLnBrk="1" latinLnBrk="0" hangingPunct="1">
              <a:lnSpc>
                <a:spcPct val="90000"/>
              </a:lnSpc>
              <a:spcBef>
                <a:spcPct val="0"/>
              </a:spcBef>
              <a:buNone/>
              <a:defRPr sz="5315" kern="1200">
                <a:solidFill>
                  <a:schemeClr val="tx1"/>
                </a:solidFill>
                <a:latin typeface="DINPro-Medium" panose="02000503030000020004" pitchFamily="2" charset="0"/>
                <a:ea typeface="+mj-ea"/>
                <a:cs typeface="+mj-cs"/>
              </a:defRPr>
            </a:lvl1pPr>
          </a:lstStyle>
          <a:p>
            <a:pPr algn="l">
              <a:lnSpc>
                <a:spcPts val="1900"/>
              </a:lnSpc>
            </a:pPr>
            <a:r>
              <a:rPr lang="cs-CZ" sz="1600" spc="30" dirty="0">
                <a:solidFill>
                  <a:srgbClr val="888B8D"/>
                </a:solidFill>
                <a:latin typeface="Arial" panose="020B0604020202020204" pitchFamily="34" charset="0"/>
                <a:ea typeface="DIN Pro" charset="0"/>
                <a:cs typeface="Arial" panose="020B0604020202020204" pitchFamily="34" charset="0"/>
              </a:rPr>
              <a:t>Nejčastější dotazy na hotline, Jana Bošková</a:t>
            </a:r>
          </a:p>
        </p:txBody>
      </p:sp>
      <p:sp>
        <p:nvSpPr>
          <p:cNvPr id="11" name="Nadpis 1">
            <a:extLst>
              <a:ext uri="{FF2B5EF4-FFF2-40B4-BE49-F238E27FC236}">
                <a16:creationId xmlns:a16="http://schemas.microsoft.com/office/drawing/2014/main" id="{F4051A72-D6E9-2B1F-2A1E-551A51F8EDF6}"/>
              </a:ext>
            </a:extLst>
          </p:cNvPr>
          <p:cNvSpPr txBox="1">
            <a:spLocks/>
          </p:cNvSpPr>
          <p:nvPr>
            <p:custDataLst>
              <p:tags r:id="rId1"/>
            </p:custDataLst>
          </p:nvPr>
        </p:nvSpPr>
        <p:spPr>
          <a:xfrm>
            <a:off x="862680" y="1350940"/>
            <a:ext cx="9143854" cy="553998"/>
          </a:xfrm>
          <a:prstGeom prst="rect">
            <a:avLst/>
          </a:prstGeom>
        </p:spPr>
        <p:txBody>
          <a:bodyPr vert="horz" wrap="square" lIns="0" tIns="0" rIns="0" bIns="0" rtlCol="0" anchor="t" anchorCtr="0">
            <a:spAutoFit/>
          </a:bodyPr>
          <a:lstStyle>
            <a:lvl1pPr algn="l" defTabSz="914400" rtl="0" eaLnBrk="1" latinLnBrk="0" hangingPunct="1">
              <a:lnSpc>
                <a:spcPct val="100000"/>
              </a:lnSpc>
              <a:spcBef>
                <a:spcPct val="0"/>
              </a:spcBef>
              <a:buNone/>
              <a:defRPr sz="3600" kern="1200">
                <a:solidFill>
                  <a:schemeClr val="accent1"/>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cs-CZ" dirty="0">
                <a:solidFill>
                  <a:srgbClr val="5D6A7B"/>
                </a:solidFill>
                <a:latin typeface="Arial" panose="020B0604020202020204"/>
              </a:rPr>
              <a:t>Správný postup při uzávěrce – přepočet dat</a:t>
            </a:r>
            <a:endParaRPr kumimoji="0" lang="cs-CZ" b="0" i="0" u="none" strike="noStrike" kern="1200" cap="none" spc="0" normalizeH="0" baseline="0" noProof="0" dirty="0">
              <a:ln>
                <a:noFill/>
              </a:ln>
              <a:solidFill>
                <a:srgbClr val="5D6A7B"/>
              </a:solidFill>
              <a:effectLst/>
              <a:uLnTx/>
              <a:uFillTx/>
              <a:latin typeface="Arial" panose="020B0604020202020204"/>
              <a:ea typeface="+mj-ea"/>
              <a:cs typeface="+mj-cs"/>
            </a:endParaRPr>
          </a:p>
        </p:txBody>
      </p:sp>
      <p:cxnSp>
        <p:nvCxnSpPr>
          <p:cNvPr id="3" name="Přímá spojnice 2">
            <a:extLst>
              <a:ext uri="{FF2B5EF4-FFF2-40B4-BE49-F238E27FC236}">
                <a16:creationId xmlns:a16="http://schemas.microsoft.com/office/drawing/2014/main" id="{CC9FB957-7B76-5EBB-3DFF-D3FD2A0A92F5}"/>
              </a:ext>
            </a:extLst>
          </p:cNvPr>
          <p:cNvCxnSpPr/>
          <p:nvPr/>
        </p:nvCxnSpPr>
        <p:spPr>
          <a:xfrm>
            <a:off x="9998295" y="10007306"/>
            <a:ext cx="8238" cy="366337"/>
          </a:xfrm>
          <a:prstGeom prst="line">
            <a:avLst/>
          </a:prstGeom>
          <a:ln w="12700">
            <a:solidFill>
              <a:srgbClr val="848E9B"/>
            </a:solidFill>
          </a:ln>
        </p:spPr>
        <p:style>
          <a:lnRef idx="1">
            <a:schemeClr val="accent1"/>
          </a:lnRef>
          <a:fillRef idx="0">
            <a:schemeClr val="accent1"/>
          </a:fillRef>
          <a:effectRef idx="0">
            <a:schemeClr val="accent1"/>
          </a:effectRef>
          <a:fontRef idx="minor">
            <a:schemeClr val="tx1"/>
          </a:fontRef>
        </p:style>
      </p:cxnSp>
      <p:sp>
        <p:nvSpPr>
          <p:cNvPr id="4" name="Nadpis 1">
            <a:extLst>
              <a:ext uri="{FF2B5EF4-FFF2-40B4-BE49-F238E27FC236}">
                <a16:creationId xmlns:a16="http://schemas.microsoft.com/office/drawing/2014/main" id="{65BDEBCD-2F21-F011-7B68-9B46F39BBF75}"/>
              </a:ext>
            </a:extLst>
          </p:cNvPr>
          <p:cNvSpPr txBox="1">
            <a:spLocks/>
          </p:cNvSpPr>
          <p:nvPr/>
        </p:nvSpPr>
        <p:spPr>
          <a:xfrm>
            <a:off x="8261570" y="10007306"/>
            <a:ext cx="1736725" cy="366338"/>
          </a:xfrm>
          <a:prstGeom prst="rect">
            <a:avLst/>
          </a:prstGeom>
        </p:spPr>
        <p:txBody>
          <a:bodyPr vert="horz" lIns="91440" tIns="45720" rIns="91440" bIns="45720" rtlCol="0" anchor="b">
            <a:noAutofit/>
          </a:bodyPr>
          <a:lstStyle>
            <a:lvl1pPr algn="ctr" defTabSz="809976" rtl="0" eaLnBrk="1" latinLnBrk="0" hangingPunct="1">
              <a:lnSpc>
                <a:spcPct val="90000"/>
              </a:lnSpc>
              <a:spcBef>
                <a:spcPct val="0"/>
              </a:spcBef>
              <a:buNone/>
              <a:defRPr sz="5315" kern="1200">
                <a:solidFill>
                  <a:schemeClr val="tx1"/>
                </a:solidFill>
                <a:latin typeface="DINPro-Medium" panose="02000503030000020004" pitchFamily="2" charset="0"/>
                <a:ea typeface="+mj-ea"/>
                <a:cs typeface="+mj-cs"/>
              </a:defRPr>
            </a:lvl1pPr>
          </a:lstStyle>
          <a:p>
            <a:pPr algn="r">
              <a:lnSpc>
                <a:spcPts val="1900"/>
              </a:lnSpc>
            </a:pPr>
            <a:fld id="{62B828D8-490C-4332-AB40-BC61B2F81507}" type="slidenum">
              <a:rPr lang="cs-CZ" sz="1800" spc="30" smtClean="0">
                <a:solidFill>
                  <a:srgbClr val="888B8D"/>
                </a:solidFill>
                <a:latin typeface="Arial" panose="020B0604020202020204" pitchFamily="34" charset="0"/>
                <a:ea typeface="DIN Pro" charset="0"/>
                <a:cs typeface="Arial" panose="020B0604020202020204" pitchFamily="34" charset="0"/>
              </a:rPr>
              <a:t>37</a:t>
            </a:fld>
            <a:endParaRPr lang="cs-CZ" sz="1800" spc="30" dirty="0">
              <a:solidFill>
                <a:srgbClr val="888B8D"/>
              </a:solidFill>
              <a:latin typeface="Arial" panose="020B0604020202020204" pitchFamily="34" charset="0"/>
              <a:ea typeface="DIN Pro" charset="0"/>
              <a:cs typeface="Arial" panose="020B0604020202020204" pitchFamily="34" charset="0"/>
            </a:endParaRPr>
          </a:p>
        </p:txBody>
      </p:sp>
      <p:grpSp>
        <p:nvGrpSpPr>
          <p:cNvPr id="9" name="Skupina 8">
            <a:extLst>
              <a:ext uri="{FF2B5EF4-FFF2-40B4-BE49-F238E27FC236}">
                <a16:creationId xmlns:a16="http://schemas.microsoft.com/office/drawing/2014/main" id="{CDA8583E-A585-4C3E-B961-51C0C3647C8D}"/>
              </a:ext>
            </a:extLst>
          </p:cNvPr>
          <p:cNvGrpSpPr/>
          <p:nvPr/>
        </p:nvGrpSpPr>
        <p:grpSpPr>
          <a:xfrm>
            <a:off x="712927" y="2126757"/>
            <a:ext cx="9373908" cy="2124371"/>
            <a:chOff x="712927" y="2126757"/>
            <a:chExt cx="9373908" cy="2124371"/>
          </a:xfrm>
        </p:grpSpPr>
        <p:pic>
          <p:nvPicPr>
            <p:cNvPr id="13" name="Obrázek 12">
              <a:extLst>
                <a:ext uri="{FF2B5EF4-FFF2-40B4-BE49-F238E27FC236}">
                  <a16:creationId xmlns:a16="http://schemas.microsoft.com/office/drawing/2014/main" id="{A02E4815-85FB-55AB-2958-C480FCE2C2F2}"/>
                </a:ext>
              </a:extLst>
            </p:cNvPr>
            <p:cNvPicPr>
              <a:picLocks noChangeAspect="1"/>
            </p:cNvPicPr>
            <p:nvPr/>
          </p:nvPicPr>
          <p:blipFill>
            <a:blip r:embed="rId5"/>
            <a:stretch>
              <a:fillRect/>
            </a:stretch>
          </p:blipFill>
          <p:spPr>
            <a:xfrm>
              <a:off x="712927" y="2126757"/>
              <a:ext cx="9373908" cy="2124371"/>
            </a:xfrm>
            <a:prstGeom prst="rect">
              <a:avLst/>
            </a:prstGeom>
            <a:ln>
              <a:solidFill>
                <a:schemeClr val="tx1"/>
              </a:solidFill>
            </a:ln>
          </p:spPr>
        </p:pic>
        <p:sp>
          <p:nvSpPr>
            <p:cNvPr id="14" name="Obdélník 13">
              <a:extLst>
                <a:ext uri="{FF2B5EF4-FFF2-40B4-BE49-F238E27FC236}">
                  <a16:creationId xmlns:a16="http://schemas.microsoft.com/office/drawing/2014/main" id="{F719D68A-CF7A-8758-740D-1763BC05DFDA}"/>
                </a:ext>
              </a:extLst>
            </p:cNvPr>
            <p:cNvSpPr/>
            <p:nvPr/>
          </p:nvSpPr>
          <p:spPr>
            <a:xfrm>
              <a:off x="7362305" y="3275463"/>
              <a:ext cx="888908" cy="464024"/>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grpSp>
      <p:grpSp>
        <p:nvGrpSpPr>
          <p:cNvPr id="15" name="Skupina 14">
            <a:extLst>
              <a:ext uri="{FF2B5EF4-FFF2-40B4-BE49-F238E27FC236}">
                <a16:creationId xmlns:a16="http://schemas.microsoft.com/office/drawing/2014/main" id="{7C3AC51E-150B-490A-2A84-334FB9278521}"/>
              </a:ext>
            </a:extLst>
          </p:cNvPr>
          <p:cNvGrpSpPr/>
          <p:nvPr/>
        </p:nvGrpSpPr>
        <p:grpSpPr>
          <a:xfrm>
            <a:off x="303294" y="4560451"/>
            <a:ext cx="10193173" cy="2333951"/>
            <a:chOff x="303294" y="4560451"/>
            <a:chExt cx="10193173" cy="2333951"/>
          </a:xfrm>
        </p:grpSpPr>
        <p:pic>
          <p:nvPicPr>
            <p:cNvPr id="16" name="Obrázek 15">
              <a:extLst>
                <a:ext uri="{FF2B5EF4-FFF2-40B4-BE49-F238E27FC236}">
                  <a16:creationId xmlns:a16="http://schemas.microsoft.com/office/drawing/2014/main" id="{C0C5832C-0E17-415A-0BA0-150BCA06FF39}"/>
                </a:ext>
              </a:extLst>
            </p:cNvPr>
            <p:cNvPicPr>
              <a:picLocks noChangeAspect="1"/>
            </p:cNvPicPr>
            <p:nvPr/>
          </p:nvPicPr>
          <p:blipFill>
            <a:blip r:embed="rId6"/>
            <a:stretch>
              <a:fillRect/>
            </a:stretch>
          </p:blipFill>
          <p:spPr>
            <a:xfrm>
              <a:off x="303294" y="4560451"/>
              <a:ext cx="10193173" cy="2333951"/>
            </a:xfrm>
            <a:prstGeom prst="rect">
              <a:avLst/>
            </a:prstGeom>
            <a:ln>
              <a:solidFill>
                <a:schemeClr val="tx1"/>
              </a:solidFill>
            </a:ln>
          </p:spPr>
        </p:pic>
        <p:sp>
          <p:nvSpPr>
            <p:cNvPr id="17" name="Obdélník 16">
              <a:extLst>
                <a:ext uri="{FF2B5EF4-FFF2-40B4-BE49-F238E27FC236}">
                  <a16:creationId xmlns:a16="http://schemas.microsoft.com/office/drawing/2014/main" id="{CC9C6ED9-A5EC-B7D0-C4DD-1BA81F88EB6A}"/>
                </a:ext>
              </a:extLst>
            </p:cNvPr>
            <p:cNvSpPr/>
            <p:nvPr/>
          </p:nvSpPr>
          <p:spPr>
            <a:xfrm>
              <a:off x="8939284" y="5991367"/>
              <a:ext cx="629924" cy="384412"/>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grpSp>
      <p:grpSp>
        <p:nvGrpSpPr>
          <p:cNvPr id="18" name="Skupina 17">
            <a:extLst>
              <a:ext uri="{FF2B5EF4-FFF2-40B4-BE49-F238E27FC236}">
                <a16:creationId xmlns:a16="http://schemas.microsoft.com/office/drawing/2014/main" id="{6DEB522E-F180-E432-134D-5AEE9A77A740}"/>
              </a:ext>
            </a:extLst>
          </p:cNvPr>
          <p:cNvGrpSpPr/>
          <p:nvPr/>
        </p:nvGrpSpPr>
        <p:grpSpPr>
          <a:xfrm>
            <a:off x="188978" y="7002898"/>
            <a:ext cx="10421804" cy="2972215"/>
            <a:chOff x="188978" y="7002898"/>
            <a:chExt cx="10421804" cy="2972215"/>
          </a:xfrm>
        </p:grpSpPr>
        <p:pic>
          <p:nvPicPr>
            <p:cNvPr id="19" name="Obrázek 18">
              <a:extLst>
                <a:ext uri="{FF2B5EF4-FFF2-40B4-BE49-F238E27FC236}">
                  <a16:creationId xmlns:a16="http://schemas.microsoft.com/office/drawing/2014/main" id="{61BA6F2F-DCFA-9ACF-65B4-279FE3CE463C}"/>
                </a:ext>
              </a:extLst>
            </p:cNvPr>
            <p:cNvPicPr>
              <a:picLocks noChangeAspect="1"/>
            </p:cNvPicPr>
            <p:nvPr/>
          </p:nvPicPr>
          <p:blipFill>
            <a:blip r:embed="rId7"/>
            <a:stretch>
              <a:fillRect/>
            </a:stretch>
          </p:blipFill>
          <p:spPr>
            <a:xfrm>
              <a:off x="188978" y="7002898"/>
              <a:ext cx="10421804" cy="2972215"/>
            </a:xfrm>
            <a:prstGeom prst="rect">
              <a:avLst/>
            </a:prstGeom>
            <a:ln>
              <a:solidFill>
                <a:schemeClr val="tx1"/>
              </a:solidFill>
            </a:ln>
          </p:spPr>
        </p:pic>
        <p:sp>
          <p:nvSpPr>
            <p:cNvPr id="20" name="Obdélník 19">
              <a:extLst>
                <a:ext uri="{FF2B5EF4-FFF2-40B4-BE49-F238E27FC236}">
                  <a16:creationId xmlns:a16="http://schemas.microsoft.com/office/drawing/2014/main" id="{B91FCCD4-332E-DF5F-8C80-BB5CE88EA98B}"/>
                </a:ext>
              </a:extLst>
            </p:cNvPr>
            <p:cNvSpPr/>
            <p:nvPr/>
          </p:nvSpPr>
          <p:spPr>
            <a:xfrm>
              <a:off x="7956646" y="8461612"/>
              <a:ext cx="791570" cy="491318"/>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grpSp>
    </p:spTree>
    <p:extLst>
      <p:ext uri="{BB962C8B-B14F-4D97-AF65-F5344CB8AC3E}">
        <p14:creationId xmlns:p14="http://schemas.microsoft.com/office/powerpoint/2010/main" val="29365969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1500" fill="hold"/>
                                        <p:tgtEl>
                                          <p:spTgt spid="15"/>
                                        </p:tgtEl>
                                        <p:attrNameLst>
                                          <p:attrName>ppt_w</p:attrName>
                                        </p:attrNameLst>
                                      </p:cBhvr>
                                      <p:tavLst>
                                        <p:tav tm="0">
                                          <p:val>
                                            <p:fltVal val="0"/>
                                          </p:val>
                                        </p:tav>
                                        <p:tav tm="100000">
                                          <p:val>
                                            <p:strVal val="#ppt_w"/>
                                          </p:val>
                                        </p:tav>
                                      </p:tavLst>
                                    </p:anim>
                                    <p:anim calcmode="lin" valueType="num">
                                      <p:cBhvr>
                                        <p:cTn id="8" dur="1500" fill="hold"/>
                                        <p:tgtEl>
                                          <p:spTgt spid="15"/>
                                        </p:tgtEl>
                                        <p:attrNameLst>
                                          <p:attrName>ppt_h</p:attrName>
                                        </p:attrNameLst>
                                      </p:cBhvr>
                                      <p:tavLst>
                                        <p:tav tm="0">
                                          <p:val>
                                            <p:fltVal val="0"/>
                                          </p:val>
                                        </p:tav>
                                        <p:tav tm="100000">
                                          <p:val>
                                            <p:strVal val="#ppt_h"/>
                                          </p:val>
                                        </p:tav>
                                      </p:tavLst>
                                    </p:anim>
                                    <p:anim calcmode="lin" valueType="num">
                                      <p:cBhvr>
                                        <p:cTn id="9" dur="1500" fill="hold"/>
                                        <p:tgtEl>
                                          <p:spTgt spid="15"/>
                                        </p:tgtEl>
                                        <p:attrNameLst>
                                          <p:attrName>style.rotation</p:attrName>
                                        </p:attrNameLst>
                                      </p:cBhvr>
                                      <p:tavLst>
                                        <p:tav tm="0">
                                          <p:val>
                                            <p:fltVal val="90"/>
                                          </p:val>
                                        </p:tav>
                                        <p:tav tm="100000">
                                          <p:val>
                                            <p:fltVal val="0"/>
                                          </p:val>
                                        </p:tav>
                                      </p:tavLst>
                                    </p:anim>
                                    <p:animEffect transition="in" filter="fade">
                                      <p:cBhvr>
                                        <p:cTn id="10" dur="1500"/>
                                        <p:tgtEl>
                                          <p:spTgt spid="15"/>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nodeType="clickEffect">
                                  <p:stCondLst>
                                    <p:cond delay="0"/>
                                  </p:stCondLst>
                                  <p:childTnLst>
                                    <p:set>
                                      <p:cBhvr>
                                        <p:cTn id="14" dur="1" fill="hold">
                                          <p:stCondLst>
                                            <p:cond delay="0"/>
                                          </p:stCondLst>
                                        </p:cTn>
                                        <p:tgtEl>
                                          <p:spTgt spid="18"/>
                                        </p:tgtEl>
                                        <p:attrNameLst>
                                          <p:attrName>style.visibility</p:attrName>
                                        </p:attrNameLst>
                                      </p:cBhvr>
                                      <p:to>
                                        <p:strVal val="visible"/>
                                      </p:to>
                                    </p:set>
                                    <p:anim calcmode="lin" valueType="num">
                                      <p:cBhvr>
                                        <p:cTn id="15" dur="1000" fill="hold"/>
                                        <p:tgtEl>
                                          <p:spTgt spid="18"/>
                                        </p:tgtEl>
                                        <p:attrNameLst>
                                          <p:attrName>ppt_w</p:attrName>
                                        </p:attrNameLst>
                                      </p:cBhvr>
                                      <p:tavLst>
                                        <p:tav tm="0">
                                          <p:val>
                                            <p:fltVal val="0"/>
                                          </p:val>
                                        </p:tav>
                                        <p:tav tm="100000">
                                          <p:val>
                                            <p:strVal val="#ppt_w"/>
                                          </p:val>
                                        </p:tav>
                                      </p:tavLst>
                                    </p:anim>
                                    <p:anim calcmode="lin" valueType="num">
                                      <p:cBhvr>
                                        <p:cTn id="16" dur="1000" fill="hold"/>
                                        <p:tgtEl>
                                          <p:spTgt spid="18"/>
                                        </p:tgtEl>
                                        <p:attrNameLst>
                                          <p:attrName>ppt_h</p:attrName>
                                        </p:attrNameLst>
                                      </p:cBhvr>
                                      <p:tavLst>
                                        <p:tav tm="0">
                                          <p:val>
                                            <p:fltVal val="0"/>
                                          </p:val>
                                        </p:tav>
                                        <p:tav tm="100000">
                                          <p:val>
                                            <p:strVal val="#ppt_h"/>
                                          </p:val>
                                        </p:tav>
                                      </p:tavLst>
                                    </p:anim>
                                    <p:animEffect transition="in" filter="fade">
                                      <p:cBhvr>
                                        <p:cTn id="17"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Obrázek 7">
            <a:extLst>
              <a:ext uri="{FF2B5EF4-FFF2-40B4-BE49-F238E27FC236}">
                <a16:creationId xmlns:a16="http://schemas.microsoft.com/office/drawing/2014/main" id="{CD7CD660-806C-1CC4-EEDA-7DF774293FBD}"/>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7150602" y="707652"/>
            <a:ext cx="2847694" cy="553998"/>
          </a:xfrm>
          <a:prstGeom prst="rect">
            <a:avLst/>
          </a:prstGeom>
        </p:spPr>
      </p:pic>
      <p:sp>
        <p:nvSpPr>
          <p:cNvPr id="2" name="Nadpis 1">
            <a:extLst>
              <a:ext uri="{FF2B5EF4-FFF2-40B4-BE49-F238E27FC236}">
                <a16:creationId xmlns:a16="http://schemas.microsoft.com/office/drawing/2014/main" id="{32C45246-DE83-BA18-2F08-C38B6CF715E0}"/>
              </a:ext>
            </a:extLst>
          </p:cNvPr>
          <p:cNvSpPr txBox="1">
            <a:spLocks/>
          </p:cNvSpPr>
          <p:nvPr/>
        </p:nvSpPr>
        <p:spPr>
          <a:xfrm>
            <a:off x="473075" y="9928474"/>
            <a:ext cx="5498246" cy="524002"/>
          </a:xfrm>
          <a:prstGeom prst="rect">
            <a:avLst/>
          </a:prstGeom>
        </p:spPr>
        <p:txBody>
          <a:bodyPr vert="horz" lIns="91440" tIns="45720" rIns="91440" bIns="45720" rtlCol="0" anchor="b">
            <a:noAutofit/>
          </a:bodyPr>
          <a:lstStyle>
            <a:lvl1pPr algn="ctr" defTabSz="809976" rtl="0" eaLnBrk="1" latinLnBrk="0" hangingPunct="1">
              <a:lnSpc>
                <a:spcPct val="90000"/>
              </a:lnSpc>
              <a:spcBef>
                <a:spcPct val="0"/>
              </a:spcBef>
              <a:buNone/>
              <a:defRPr sz="5315" kern="1200">
                <a:solidFill>
                  <a:schemeClr val="tx1"/>
                </a:solidFill>
                <a:latin typeface="DINPro-Medium" panose="02000503030000020004" pitchFamily="2" charset="0"/>
                <a:ea typeface="+mj-ea"/>
                <a:cs typeface="+mj-cs"/>
              </a:defRPr>
            </a:lvl1pPr>
          </a:lstStyle>
          <a:p>
            <a:pPr algn="l">
              <a:lnSpc>
                <a:spcPts val="1900"/>
              </a:lnSpc>
            </a:pPr>
            <a:r>
              <a:rPr lang="cs-CZ" sz="1600" spc="30" dirty="0">
                <a:solidFill>
                  <a:srgbClr val="888B8D"/>
                </a:solidFill>
                <a:latin typeface="Arial" panose="020B0604020202020204" pitchFamily="34" charset="0"/>
                <a:ea typeface="DIN Pro" charset="0"/>
                <a:cs typeface="Arial" panose="020B0604020202020204" pitchFamily="34" charset="0"/>
              </a:rPr>
              <a:t>Nejčastější dotazy na hotline, Jana Bošková</a:t>
            </a:r>
          </a:p>
        </p:txBody>
      </p:sp>
      <p:sp>
        <p:nvSpPr>
          <p:cNvPr id="11" name="Nadpis 1">
            <a:extLst>
              <a:ext uri="{FF2B5EF4-FFF2-40B4-BE49-F238E27FC236}">
                <a16:creationId xmlns:a16="http://schemas.microsoft.com/office/drawing/2014/main" id="{F4051A72-D6E9-2B1F-2A1E-551A51F8EDF6}"/>
              </a:ext>
            </a:extLst>
          </p:cNvPr>
          <p:cNvSpPr txBox="1">
            <a:spLocks/>
          </p:cNvSpPr>
          <p:nvPr>
            <p:custDataLst>
              <p:tags r:id="rId1"/>
            </p:custDataLst>
          </p:nvPr>
        </p:nvSpPr>
        <p:spPr>
          <a:xfrm>
            <a:off x="862680" y="1350940"/>
            <a:ext cx="9143854" cy="553998"/>
          </a:xfrm>
          <a:prstGeom prst="rect">
            <a:avLst/>
          </a:prstGeom>
        </p:spPr>
        <p:txBody>
          <a:bodyPr vert="horz" wrap="square" lIns="0" tIns="0" rIns="0" bIns="0" rtlCol="0" anchor="t" anchorCtr="0">
            <a:spAutoFit/>
          </a:bodyPr>
          <a:lstStyle>
            <a:lvl1pPr algn="l" defTabSz="914400" rtl="0" eaLnBrk="1" latinLnBrk="0" hangingPunct="1">
              <a:lnSpc>
                <a:spcPct val="100000"/>
              </a:lnSpc>
              <a:spcBef>
                <a:spcPct val="0"/>
              </a:spcBef>
              <a:buNone/>
              <a:defRPr sz="3600" kern="1200">
                <a:solidFill>
                  <a:schemeClr val="accent1"/>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cs-CZ" dirty="0">
                <a:solidFill>
                  <a:srgbClr val="5D6A7B"/>
                </a:solidFill>
                <a:latin typeface="Arial" panose="020B0604020202020204"/>
              </a:rPr>
              <a:t>Správný postup při uzávěrce – přepočet dat</a:t>
            </a:r>
            <a:endParaRPr kumimoji="0" lang="cs-CZ" b="0" i="0" u="none" strike="noStrike" kern="1200" cap="none" spc="0" normalizeH="0" baseline="0" noProof="0" dirty="0">
              <a:ln>
                <a:noFill/>
              </a:ln>
              <a:solidFill>
                <a:srgbClr val="5D6A7B"/>
              </a:solidFill>
              <a:effectLst/>
              <a:uLnTx/>
              <a:uFillTx/>
              <a:latin typeface="Arial" panose="020B0604020202020204"/>
              <a:ea typeface="+mj-ea"/>
              <a:cs typeface="+mj-cs"/>
            </a:endParaRPr>
          </a:p>
        </p:txBody>
      </p:sp>
      <p:cxnSp>
        <p:nvCxnSpPr>
          <p:cNvPr id="3" name="Přímá spojnice 2">
            <a:extLst>
              <a:ext uri="{FF2B5EF4-FFF2-40B4-BE49-F238E27FC236}">
                <a16:creationId xmlns:a16="http://schemas.microsoft.com/office/drawing/2014/main" id="{CC9FB957-7B76-5EBB-3DFF-D3FD2A0A92F5}"/>
              </a:ext>
            </a:extLst>
          </p:cNvPr>
          <p:cNvCxnSpPr/>
          <p:nvPr/>
        </p:nvCxnSpPr>
        <p:spPr>
          <a:xfrm>
            <a:off x="9998295" y="10007306"/>
            <a:ext cx="8238" cy="366337"/>
          </a:xfrm>
          <a:prstGeom prst="line">
            <a:avLst/>
          </a:prstGeom>
          <a:ln w="12700">
            <a:solidFill>
              <a:srgbClr val="848E9B"/>
            </a:solidFill>
          </a:ln>
        </p:spPr>
        <p:style>
          <a:lnRef idx="1">
            <a:schemeClr val="accent1"/>
          </a:lnRef>
          <a:fillRef idx="0">
            <a:schemeClr val="accent1"/>
          </a:fillRef>
          <a:effectRef idx="0">
            <a:schemeClr val="accent1"/>
          </a:effectRef>
          <a:fontRef idx="minor">
            <a:schemeClr val="tx1"/>
          </a:fontRef>
        </p:style>
      </p:cxnSp>
      <p:sp>
        <p:nvSpPr>
          <p:cNvPr id="4" name="Nadpis 1">
            <a:extLst>
              <a:ext uri="{FF2B5EF4-FFF2-40B4-BE49-F238E27FC236}">
                <a16:creationId xmlns:a16="http://schemas.microsoft.com/office/drawing/2014/main" id="{65BDEBCD-2F21-F011-7B68-9B46F39BBF75}"/>
              </a:ext>
            </a:extLst>
          </p:cNvPr>
          <p:cNvSpPr txBox="1">
            <a:spLocks/>
          </p:cNvSpPr>
          <p:nvPr/>
        </p:nvSpPr>
        <p:spPr>
          <a:xfrm>
            <a:off x="8261570" y="10007306"/>
            <a:ext cx="1736725" cy="366338"/>
          </a:xfrm>
          <a:prstGeom prst="rect">
            <a:avLst/>
          </a:prstGeom>
        </p:spPr>
        <p:txBody>
          <a:bodyPr vert="horz" lIns="91440" tIns="45720" rIns="91440" bIns="45720" rtlCol="0" anchor="b">
            <a:noAutofit/>
          </a:bodyPr>
          <a:lstStyle>
            <a:lvl1pPr algn="ctr" defTabSz="809976" rtl="0" eaLnBrk="1" latinLnBrk="0" hangingPunct="1">
              <a:lnSpc>
                <a:spcPct val="90000"/>
              </a:lnSpc>
              <a:spcBef>
                <a:spcPct val="0"/>
              </a:spcBef>
              <a:buNone/>
              <a:defRPr sz="5315" kern="1200">
                <a:solidFill>
                  <a:schemeClr val="tx1"/>
                </a:solidFill>
                <a:latin typeface="DINPro-Medium" panose="02000503030000020004" pitchFamily="2" charset="0"/>
                <a:ea typeface="+mj-ea"/>
                <a:cs typeface="+mj-cs"/>
              </a:defRPr>
            </a:lvl1pPr>
          </a:lstStyle>
          <a:p>
            <a:pPr algn="r">
              <a:lnSpc>
                <a:spcPts val="1900"/>
              </a:lnSpc>
            </a:pPr>
            <a:fld id="{62B828D8-490C-4332-AB40-BC61B2F81507}" type="slidenum">
              <a:rPr lang="cs-CZ" sz="1800" spc="30" smtClean="0">
                <a:solidFill>
                  <a:srgbClr val="888B8D"/>
                </a:solidFill>
                <a:latin typeface="Arial" panose="020B0604020202020204" pitchFamily="34" charset="0"/>
                <a:ea typeface="DIN Pro" charset="0"/>
                <a:cs typeface="Arial" panose="020B0604020202020204" pitchFamily="34" charset="0"/>
              </a:rPr>
              <a:t>38</a:t>
            </a:fld>
            <a:endParaRPr lang="cs-CZ" sz="1800" spc="30" dirty="0">
              <a:solidFill>
                <a:srgbClr val="888B8D"/>
              </a:solidFill>
              <a:latin typeface="Arial" panose="020B0604020202020204" pitchFamily="34" charset="0"/>
              <a:ea typeface="DIN Pro" charset="0"/>
              <a:cs typeface="Arial" panose="020B0604020202020204" pitchFamily="34" charset="0"/>
            </a:endParaRPr>
          </a:p>
        </p:txBody>
      </p:sp>
      <p:pic>
        <p:nvPicPr>
          <p:cNvPr id="5" name="Obrázek 4">
            <a:extLst>
              <a:ext uri="{FF2B5EF4-FFF2-40B4-BE49-F238E27FC236}">
                <a16:creationId xmlns:a16="http://schemas.microsoft.com/office/drawing/2014/main" id="{4A39BE07-06FF-9075-1236-50EA0201721B}"/>
              </a:ext>
            </a:extLst>
          </p:cNvPr>
          <p:cNvPicPr>
            <a:picLocks noChangeAspect="1"/>
          </p:cNvPicPr>
          <p:nvPr/>
        </p:nvPicPr>
        <p:blipFill>
          <a:blip r:embed="rId5"/>
          <a:stretch>
            <a:fillRect/>
          </a:stretch>
        </p:blipFill>
        <p:spPr>
          <a:xfrm>
            <a:off x="664326" y="2414062"/>
            <a:ext cx="2923309" cy="5359399"/>
          </a:xfrm>
          <a:prstGeom prst="rect">
            <a:avLst/>
          </a:prstGeom>
        </p:spPr>
      </p:pic>
      <p:pic>
        <p:nvPicPr>
          <p:cNvPr id="6" name="Obrázek 5">
            <a:extLst>
              <a:ext uri="{FF2B5EF4-FFF2-40B4-BE49-F238E27FC236}">
                <a16:creationId xmlns:a16="http://schemas.microsoft.com/office/drawing/2014/main" id="{F5A0BED7-A3AC-3A03-5D2B-3298FAA2AE82}"/>
              </a:ext>
            </a:extLst>
          </p:cNvPr>
          <p:cNvPicPr>
            <a:picLocks noChangeAspect="1"/>
          </p:cNvPicPr>
          <p:nvPr/>
        </p:nvPicPr>
        <p:blipFill>
          <a:blip r:embed="rId6"/>
          <a:stretch>
            <a:fillRect/>
          </a:stretch>
        </p:blipFill>
        <p:spPr>
          <a:xfrm>
            <a:off x="3894652" y="3315305"/>
            <a:ext cx="5943600" cy="3438525"/>
          </a:xfrm>
          <a:prstGeom prst="rect">
            <a:avLst/>
          </a:prstGeom>
          <a:ln>
            <a:solidFill>
              <a:schemeClr val="tx1"/>
            </a:solidFill>
          </a:ln>
        </p:spPr>
      </p:pic>
      <p:pic>
        <p:nvPicPr>
          <p:cNvPr id="10" name="Obrázek 9">
            <a:extLst>
              <a:ext uri="{FF2B5EF4-FFF2-40B4-BE49-F238E27FC236}">
                <a16:creationId xmlns:a16="http://schemas.microsoft.com/office/drawing/2014/main" id="{AB633756-5179-5182-244D-08B5ACF7C8F6}"/>
              </a:ext>
            </a:extLst>
          </p:cNvPr>
          <p:cNvPicPr>
            <a:picLocks noChangeAspect="1"/>
          </p:cNvPicPr>
          <p:nvPr/>
        </p:nvPicPr>
        <p:blipFill>
          <a:blip r:embed="rId7"/>
          <a:stretch>
            <a:fillRect/>
          </a:stretch>
        </p:blipFill>
        <p:spPr>
          <a:xfrm>
            <a:off x="5842518" y="7650570"/>
            <a:ext cx="2731931" cy="1713448"/>
          </a:xfrm>
          <a:prstGeom prst="rect">
            <a:avLst/>
          </a:prstGeom>
        </p:spPr>
      </p:pic>
    </p:spTree>
    <p:extLst>
      <p:ext uri="{BB962C8B-B14F-4D97-AF65-F5344CB8AC3E}">
        <p14:creationId xmlns:p14="http://schemas.microsoft.com/office/powerpoint/2010/main" val="390694504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Obrázek 7">
            <a:extLst>
              <a:ext uri="{FF2B5EF4-FFF2-40B4-BE49-F238E27FC236}">
                <a16:creationId xmlns:a16="http://schemas.microsoft.com/office/drawing/2014/main" id="{CD7CD660-806C-1CC4-EEDA-7DF774293FBD}"/>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7150602" y="707652"/>
            <a:ext cx="2847694" cy="553998"/>
          </a:xfrm>
          <a:prstGeom prst="rect">
            <a:avLst/>
          </a:prstGeom>
        </p:spPr>
      </p:pic>
      <p:sp>
        <p:nvSpPr>
          <p:cNvPr id="2" name="Nadpis 1">
            <a:extLst>
              <a:ext uri="{FF2B5EF4-FFF2-40B4-BE49-F238E27FC236}">
                <a16:creationId xmlns:a16="http://schemas.microsoft.com/office/drawing/2014/main" id="{32C45246-DE83-BA18-2F08-C38B6CF715E0}"/>
              </a:ext>
            </a:extLst>
          </p:cNvPr>
          <p:cNvSpPr txBox="1">
            <a:spLocks/>
          </p:cNvSpPr>
          <p:nvPr/>
        </p:nvSpPr>
        <p:spPr>
          <a:xfrm>
            <a:off x="473075" y="9928474"/>
            <a:ext cx="5498246" cy="524002"/>
          </a:xfrm>
          <a:prstGeom prst="rect">
            <a:avLst/>
          </a:prstGeom>
        </p:spPr>
        <p:txBody>
          <a:bodyPr vert="horz" lIns="91440" tIns="45720" rIns="91440" bIns="45720" rtlCol="0" anchor="b">
            <a:noAutofit/>
          </a:bodyPr>
          <a:lstStyle>
            <a:lvl1pPr algn="ctr" defTabSz="809976" rtl="0" eaLnBrk="1" latinLnBrk="0" hangingPunct="1">
              <a:lnSpc>
                <a:spcPct val="90000"/>
              </a:lnSpc>
              <a:spcBef>
                <a:spcPct val="0"/>
              </a:spcBef>
              <a:buNone/>
              <a:defRPr sz="5315" kern="1200">
                <a:solidFill>
                  <a:schemeClr val="tx1"/>
                </a:solidFill>
                <a:latin typeface="DINPro-Medium" panose="02000503030000020004" pitchFamily="2" charset="0"/>
                <a:ea typeface="+mj-ea"/>
                <a:cs typeface="+mj-cs"/>
              </a:defRPr>
            </a:lvl1pPr>
          </a:lstStyle>
          <a:p>
            <a:pPr algn="l">
              <a:lnSpc>
                <a:spcPts val="1900"/>
              </a:lnSpc>
            </a:pPr>
            <a:r>
              <a:rPr lang="cs-CZ" sz="1600" spc="30" dirty="0">
                <a:solidFill>
                  <a:srgbClr val="888B8D"/>
                </a:solidFill>
                <a:latin typeface="Arial" panose="020B0604020202020204" pitchFamily="34" charset="0"/>
                <a:ea typeface="DIN Pro" charset="0"/>
                <a:cs typeface="Arial" panose="020B0604020202020204" pitchFamily="34" charset="0"/>
              </a:rPr>
              <a:t>Nejčastější dotazy na hotline, Jana Bošková</a:t>
            </a:r>
          </a:p>
        </p:txBody>
      </p:sp>
      <p:sp>
        <p:nvSpPr>
          <p:cNvPr id="11" name="Nadpis 1">
            <a:extLst>
              <a:ext uri="{FF2B5EF4-FFF2-40B4-BE49-F238E27FC236}">
                <a16:creationId xmlns:a16="http://schemas.microsoft.com/office/drawing/2014/main" id="{F4051A72-D6E9-2B1F-2A1E-551A51F8EDF6}"/>
              </a:ext>
            </a:extLst>
          </p:cNvPr>
          <p:cNvSpPr txBox="1">
            <a:spLocks/>
          </p:cNvSpPr>
          <p:nvPr>
            <p:custDataLst>
              <p:tags r:id="rId1"/>
            </p:custDataLst>
          </p:nvPr>
        </p:nvSpPr>
        <p:spPr>
          <a:xfrm>
            <a:off x="862680" y="1350940"/>
            <a:ext cx="9143854" cy="553998"/>
          </a:xfrm>
          <a:prstGeom prst="rect">
            <a:avLst/>
          </a:prstGeom>
        </p:spPr>
        <p:txBody>
          <a:bodyPr vert="horz" wrap="square" lIns="0" tIns="0" rIns="0" bIns="0" rtlCol="0" anchor="t" anchorCtr="0">
            <a:spAutoFit/>
          </a:bodyPr>
          <a:lstStyle>
            <a:lvl1pPr algn="l" defTabSz="914400" rtl="0" eaLnBrk="1" latinLnBrk="0" hangingPunct="1">
              <a:lnSpc>
                <a:spcPct val="100000"/>
              </a:lnSpc>
              <a:spcBef>
                <a:spcPct val="0"/>
              </a:spcBef>
              <a:buNone/>
              <a:defRPr sz="3600" kern="1200">
                <a:solidFill>
                  <a:schemeClr val="accent1"/>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cs-CZ" b="0" i="0" u="none" strike="noStrike" kern="1200" cap="none" spc="0" normalizeH="0" baseline="0" noProof="0" dirty="0">
                <a:ln>
                  <a:noFill/>
                </a:ln>
                <a:solidFill>
                  <a:srgbClr val="5D6A7B"/>
                </a:solidFill>
                <a:effectLst/>
                <a:uLnTx/>
                <a:uFillTx/>
                <a:latin typeface="Arial" panose="020B0604020202020204"/>
                <a:ea typeface="+mj-ea"/>
                <a:cs typeface="+mj-cs"/>
              </a:rPr>
              <a:t>Uzamykání zaměstnanců</a:t>
            </a:r>
          </a:p>
        </p:txBody>
      </p:sp>
      <p:cxnSp>
        <p:nvCxnSpPr>
          <p:cNvPr id="3" name="Přímá spojnice 2">
            <a:extLst>
              <a:ext uri="{FF2B5EF4-FFF2-40B4-BE49-F238E27FC236}">
                <a16:creationId xmlns:a16="http://schemas.microsoft.com/office/drawing/2014/main" id="{CC9FB957-7B76-5EBB-3DFF-D3FD2A0A92F5}"/>
              </a:ext>
            </a:extLst>
          </p:cNvPr>
          <p:cNvCxnSpPr/>
          <p:nvPr/>
        </p:nvCxnSpPr>
        <p:spPr>
          <a:xfrm>
            <a:off x="9998295" y="10007306"/>
            <a:ext cx="8238" cy="366337"/>
          </a:xfrm>
          <a:prstGeom prst="line">
            <a:avLst/>
          </a:prstGeom>
          <a:ln w="12700">
            <a:solidFill>
              <a:srgbClr val="848E9B"/>
            </a:solidFill>
          </a:ln>
        </p:spPr>
        <p:style>
          <a:lnRef idx="1">
            <a:schemeClr val="accent1"/>
          </a:lnRef>
          <a:fillRef idx="0">
            <a:schemeClr val="accent1"/>
          </a:fillRef>
          <a:effectRef idx="0">
            <a:schemeClr val="accent1"/>
          </a:effectRef>
          <a:fontRef idx="minor">
            <a:schemeClr val="tx1"/>
          </a:fontRef>
        </p:style>
      </p:cxnSp>
      <p:sp>
        <p:nvSpPr>
          <p:cNvPr id="4" name="Nadpis 1">
            <a:extLst>
              <a:ext uri="{FF2B5EF4-FFF2-40B4-BE49-F238E27FC236}">
                <a16:creationId xmlns:a16="http://schemas.microsoft.com/office/drawing/2014/main" id="{65BDEBCD-2F21-F011-7B68-9B46F39BBF75}"/>
              </a:ext>
            </a:extLst>
          </p:cNvPr>
          <p:cNvSpPr txBox="1">
            <a:spLocks/>
          </p:cNvSpPr>
          <p:nvPr/>
        </p:nvSpPr>
        <p:spPr>
          <a:xfrm>
            <a:off x="8261570" y="10007306"/>
            <a:ext cx="1736725" cy="366338"/>
          </a:xfrm>
          <a:prstGeom prst="rect">
            <a:avLst/>
          </a:prstGeom>
        </p:spPr>
        <p:txBody>
          <a:bodyPr vert="horz" lIns="91440" tIns="45720" rIns="91440" bIns="45720" rtlCol="0" anchor="b">
            <a:noAutofit/>
          </a:bodyPr>
          <a:lstStyle>
            <a:lvl1pPr algn="ctr" defTabSz="809976" rtl="0" eaLnBrk="1" latinLnBrk="0" hangingPunct="1">
              <a:lnSpc>
                <a:spcPct val="90000"/>
              </a:lnSpc>
              <a:spcBef>
                <a:spcPct val="0"/>
              </a:spcBef>
              <a:buNone/>
              <a:defRPr sz="5315" kern="1200">
                <a:solidFill>
                  <a:schemeClr val="tx1"/>
                </a:solidFill>
                <a:latin typeface="DINPro-Medium" panose="02000503030000020004" pitchFamily="2" charset="0"/>
                <a:ea typeface="+mj-ea"/>
                <a:cs typeface="+mj-cs"/>
              </a:defRPr>
            </a:lvl1pPr>
          </a:lstStyle>
          <a:p>
            <a:pPr algn="r">
              <a:lnSpc>
                <a:spcPts val="1900"/>
              </a:lnSpc>
            </a:pPr>
            <a:fld id="{62B828D8-490C-4332-AB40-BC61B2F81507}" type="slidenum">
              <a:rPr lang="cs-CZ" sz="1800" spc="30" smtClean="0">
                <a:solidFill>
                  <a:srgbClr val="888B8D"/>
                </a:solidFill>
                <a:latin typeface="Arial" panose="020B0604020202020204" pitchFamily="34" charset="0"/>
                <a:ea typeface="DIN Pro" charset="0"/>
                <a:cs typeface="Arial" panose="020B0604020202020204" pitchFamily="34" charset="0"/>
              </a:rPr>
              <a:t>39</a:t>
            </a:fld>
            <a:endParaRPr lang="cs-CZ" sz="1800" spc="30" dirty="0">
              <a:solidFill>
                <a:srgbClr val="888B8D"/>
              </a:solidFill>
              <a:latin typeface="Arial" panose="020B0604020202020204" pitchFamily="34" charset="0"/>
              <a:ea typeface="DIN Pro" charset="0"/>
              <a:cs typeface="Arial" panose="020B0604020202020204" pitchFamily="34" charset="0"/>
            </a:endParaRPr>
          </a:p>
        </p:txBody>
      </p:sp>
      <p:pic>
        <p:nvPicPr>
          <p:cNvPr id="7" name="Obrázek 6">
            <a:extLst>
              <a:ext uri="{FF2B5EF4-FFF2-40B4-BE49-F238E27FC236}">
                <a16:creationId xmlns:a16="http://schemas.microsoft.com/office/drawing/2014/main" id="{BF80EB68-372D-29D1-0EED-D0276FF271CF}"/>
              </a:ext>
            </a:extLst>
          </p:cNvPr>
          <p:cNvPicPr>
            <a:picLocks noChangeAspect="1"/>
          </p:cNvPicPr>
          <p:nvPr/>
        </p:nvPicPr>
        <p:blipFill>
          <a:blip r:embed="rId5"/>
          <a:stretch>
            <a:fillRect/>
          </a:stretch>
        </p:blipFill>
        <p:spPr>
          <a:xfrm>
            <a:off x="473075" y="1959093"/>
            <a:ext cx="5257800" cy="5876925"/>
          </a:xfrm>
          <a:prstGeom prst="rect">
            <a:avLst/>
          </a:prstGeom>
        </p:spPr>
      </p:pic>
      <p:grpSp>
        <p:nvGrpSpPr>
          <p:cNvPr id="9" name="Skupina 8">
            <a:extLst>
              <a:ext uri="{FF2B5EF4-FFF2-40B4-BE49-F238E27FC236}">
                <a16:creationId xmlns:a16="http://schemas.microsoft.com/office/drawing/2014/main" id="{ED43A7CE-E6B1-F56E-B5BD-132940501377}"/>
              </a:ext>
            </a:extLst>
          </p:cNvPr>
          <p:cNvGrpSpPr/>
          <p:nvPr/>
        </p:nvGrpSpPr>
        <p:grpSpPr>
          <a:xfrm>
            <a:off x="2724287" y="2947862"/>
            <a:ext cx="8020050" cy="6200775"/>
            <a:chOff x="1630742" y="3365084"/>
            <a:chExt cx="8020050" cy="6200775"/>
          </a:xfrm>
        </p:grpSpPr>
        <p:grpSp>
          <p:nvGrpSpPr>
            <p:cNvPr id="12" name="Skupina 11">
              <a:extLst>
                <a:ext uri="{FF2B5EF4-FFF2-40B4-BE49-F238E27FC236}">
                  <a16:creationId xmlns:a16="http://schemas.microsoft.com/office/drawing/2014/main" id="{172F82D5-59A9-29DE-7376-20E6CB1E4758}"/>
                </a:ext>
              </a:extLst>
            </p:cNvPr>
            <p:cNvGrpSpPr/>
            <p:nvPr/>
          </p:nvGrpSpPr>
          <p:grpSpPr>
            <a:xfrm>
              <a:off x="1630742" y="3365084"/>
              <a:ext cx="8020050" cy="6200775"/>
              <a:chOff x="1580925" y="3296845"/>
              <a:chExt cx="8020050" cy="6200775"/>
            </a:xfrm>
          </p:grpSpPr>
          <p:pic>
            <p:nvPicPr>
              <p:cNvPr id="14" name="Obrázek 13">
                <a:extLst>
                  <a:ext uri="{FF2B5EF4-FFF2-40B4-BE49-F238E27FC236}">
                    <a16:creationId xmlns:a16="http://schemas.microsoft.com/office/drawing/2014/main" id="{A11CB252-2B47-9C78-1B6B-C1324471D0B5}"/>
                  </a:ext>
                </a:extLst>
              </p:cNvPr>
              <p:cNvPicPr>
                <a:picLocks noChangeAspect="1"/>
              </p:cNvPicPr>
              <p:nvPr/>
            </p:nvPicPr>
            <p:blipFill>
              <a:blip r:embed="rId6"/>
              <a:stretch>
                <a:fillRect/>
              </a:stretch>
            </p:blipFill>
            <p:spPr>
              <a:xfrm>
                <a:off x="1580925" y="3296845"/>
                <a:ext cx="8020050" cy="6200775"/>
              </a:xfrm>
              <a:prstGeom prst="rect">
                <a:avLst/>
              </a:prstGeom>
              <a:ln>
                <a:solidFill>
                  <a:srgbClr val="00B0F0"/>
                </a:solidFill>
              </a:ln>
            </p:spPr>
          </p:pic>
          <p:sp>
            <p:nvSpPr>
              <p:cNvPr id="15" name="Obdélník 14">
                <a:extLst>
                  <a:ext uri="{FF2B5EF4-FFF2-40B4-BE49-F238E27FC236}">
                    <a16:creationId xmlns:a16="http://schemas.microsoft.com/office/drawing/2014/main" id="{836968D7-EE79-10E6-FFCC-73101E5773BB}"/>
                  </a:ext>
                </a:extLst>
              </p:cNvPr>
              <p:cNvSpPr/>
              <p:nvPr/>
            </p:nvSpPr>
            <p:spPr>
              <a:xfrm>
                <a:off x="3275463" y="3589360"/>
                <a:ext cx="259307" cy="286603"/>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6" name="Obdélník 15">
                <a:extLst>
                  <a:ext uri="{FF2B5EF4-FFF2-40B4-BE49-F238E27FC236}">
                    <a16:creationId xmlns:a16="http://schemas.microsoft.com/office/drawing/2014/main" id="{8F41C86B-2542-D6EA-AB5E-32139EAECE5A}"/>
                  </a:ext>
                </a:extLst>
              </p:cNvPr>
              <p:cNvSpPr/>
              <p:nvPr/>
            </p:nvSpPr>
            <p:spPr>
              <a:xfrm>
                <a:off x="5800299" y="9062113"/>
                <a:ext cx="928047" cy="245660"/>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grpSp>
        <p:pic>
          <p:nvPicPr>
            <p:cNvPr id="13" name="Obrázek 12">
              <a:extLst>
                <a:ext uri="{FF2B5EF4-FFF2-40B4-BE49-F238E27FC236}">
                  <a16:creationId xmlns:a16="http://schemas.microsoft.com/office/drawing/2014/main" id="{57F07124-2E48-1EEF-84D3-FE44B116F091}"/>
                </a:ext>
              </a:extLst>
            </p:cNvPr>
            <p:cNvPicPr>
              <a:picLocks noChangeAspect="1"/>
            </p:cNvPicPr>
            <p:nvPr/>
          </p:nvPicPr>
          <p:blipFill>
            <a:blip r:embed="rId7"/>
            <a:stretch>
              <a:fillRect/>
            </a:stretch>
          </p:blipFill>
          <p:spPr>
            <a:xfrm>
              <a:off x="3916742" y="5700622"/>
              <a:ext cx="3448050" cy="1647825"/>
            </a:xfrm>
            <a:prstGeom prst="rect">
              <a:avLst/>
            </a:prstGeom>
            <a:ln>
              <a:solidFill>
                <a:srgbClr val="00B0F0"/>
              </a:solidFill>
            </a:ln>
          </p:spPr>
        </p:pic>
      </p:grpSp>
      <p:pic>
        <p:nvPicPr>
          <p:cNvPr id="18" name="Obrázek 17">
            <a:extLst>
              <a:ext uri="{FF2B5EF4-FFF2-40B4-BE49-F238E27FC236}">
                <a16:creationId xmlns:a16="http://schemas.microsoft.com/office/drawing/2014/main" id="{21B87D3B-42AA-0E9D-9E04-6CDE1D7D3407}"/>
              </a:ext>
            </a:extLst>
          </p:cNvPr>
          <p:cNvPicPr>
            <a:picLocks noChangeAspect="1"/>
          </p:cNvPicPr>
          <p:nvPr/>
        </p:nvPicPr>
        <p:blipFill>
          <a:blip r:embed="rId8"/>
          <a:stretch>
            <a:fillRect/>
          </a:stretch>
        </p:blipFill>
        <p:spPr>
          <a:xfrm>
            <a:off x="1261600" y="6658856"/>
            <a:ext cx="3572374" cy="3134162"/>
          </a:xfrm>
          <a:prstGeom prst="rect">
            <a:avLst/>
          </a:prstGeom>
          <a:ln>
            <a:solidFill>
              <a:schemeClr val="tx1"/>
            </a:solidFill>
          </a:ln>
        </p:spPr>
      </p:pic>
    </p:spTree>
    <p:extLst>
      <p:ext uri="{BB962C8B-B14F-4D97-AF65-F5344CB8AC3E}">
        <p14:creationId xmlns:p14="http://schemas.microsoft.com/office/powerpoint/2010/main" val="724781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500"/>
                                        <p:tgtEl>
                                          <p:spTgt spid="9"/>
                                        </p:tgtEl>
                                      </p:cBhvr>
                                    </p:animEffect>
                                    <p:anim calcmode="lin" valueType="num">
                                      <p:cBhvr>
                                        <p:cTn id="8" dur="1500" fill="hold"/>
                                        <p:tgtEl>
                                          <p:spTgt spid="9"/>
                                        </p:tgtEl>
                                        <p:attrNameLst>
                                          <p:attrName>ppt_x</p:attrName>
                                        </p:attrNameLst>
                                      </p:cBhvr>
                                      <p:tavLst>
                                        <p:tav tm="0">
                                          <p:val>
                                            <p:strVal val="#ppt_x"/>
                                          </p:val>
                                        </p:tav>
                                        <p:tav tm="100000">
                                          <p:val>
                                            <p:strVal val="#ppt_x"/>
                                          </p:val>
                                        </p:tav>
                                      </p:tavLst>
                                    </p:anim>
                                    <p:anim calcmode="lin" valueType="num">
                                      <p:cBhvr>
                                        <p:cTn id="9" dur="15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Nadpis 1"/>
          <p:cNvSpPr txBox="1">
            <a:spLocks/>
          </p:cNvSpPr>
          <p:nvPr/>
        </p:nvSpPr>
        <p:spPr>
          <a:xfrm>
            <a:off x="8261570" y="10007306"/>
            <a:ext cx="1736725" cy="366338"/>
          </a:xfrm>
          <a:prstGeom prst="rect">
            <a:avLst/>
          </a:prstGeom>
        </p:spPr>
        <p:txBody>
          <a:bodyPr vert="horz" lIns="91440" tIns="45720" rIns="91440" bIns="45720" rtlCol="0" anchor="b">
            <a:noAutofit/>
          </a:bodyPr>
          <a:lstStyle>
            <a:lvl1pPr algn="ctr" defTabSz="809976" rtl="0" eaLnBrk="1" latinLnBrk="0" hangingPunct="1">
              <a:lnSpc>
                <a:spcPct val="90000"/>
              </a:lnSpc>
              <a:spcBef>
                <a:spcPct val="0"/>
              </a:spcBef>
              <a:buNone/>
              <a:defRPr sz="5315" kern="1200">
                <a:solidFill>
                  <a:schemeClr val="tx1"/>
                </a:solidFill>
                <a:latin typeface="DINPro-Medium" panose="02000503030000020004" pitchFamily="2" charset="0"/>
                <a:ea typeface="+mj-ea"/>
                <a:cs typeface="+mj-cs"/>
              </a:defRPr>
            </a:lvl1pPr>
          </a:lstStyle>
          <a:p>
            <a:pPr algn="r">
              <a:lnSpc>
                <a:spcPts val="1900"/>
              </a:lnSpc>
            </a:pPr>
            <a:fld id="{62B828D8-490C-4332-AB40-BC61B2F81507}" type="slidenum">
              <a:rPr lang="cs-CZ" sz="1800" spc="30" smtClean="0">
                <a:solidFill>
                  <a:srgbClr val="5D6A7B"/>
                </a:solidFill>
                <a:latin typeface="Arial" panose="020B0604020202020204" pitchFamily="34" charset="0"/>
                <a:ea typeface="DIN Pro" charset="0"/>
                <a:cs typeface="Arial" panose="020B0604020202020204" pitchFamily="34" charset="0"/>
              </a:rPr>
              <a:t>40</a:t>
            </a:fld>
            <a:endParaRPr lang="cs-CZ" sz="1800" spc="30" dirty="0">
              <a:solidFill>
                <a:srgbClr val="5D6A7B"/>
              </a:solidFill>
              <a:latin typeface="Arial" panose="020B0604020202020204" pitchFamily="34" charset="0"/>
              <a:ea typeface="DIN Pro" charset="0"/>
              <a:cs typeface="Arial" panose="020B0604020202020204" pitchFamily="34" charset="0"/>
            </a:endParaRPr>
          </a:p>
        </p:txBody>
      </p:sp>
      <p:cxnSp>
        <p:nvCxnSpPr>
          <p:cNvPr id="12" name="Přímá spojnice 11"/>
          <p:cNvCxnSpPr/>
          <p:nvPr/>
        </p:nvCxnSpPr>
        <p:spPr>
          <a:xfrm>
            <a:off x="9998295" y="10007306"/>
            <a:ext cx="8238" cy="366337"/>
          </a:xfrm>
          <a:prstGeom prst="line">
            <a:avLst/>
          </a:prstGeom>
          <a:ln w="12700">
            <a:solidFill>
              <a:srgbClr val="848E9B"/>
            </a:solidFill>
          </a:ln>
        </p:spPr>
        <p:style>
          <a:lnRef idx="1">
            <a:schemeClr val="accent1"/>
          </a:lnRef>
          <a:fillRef idx="0">
            <a:schemeClr val="accent1"/>
          </a:fillRef>
          <a:effectRef idx="0">
            <a:schemeClr val="accent1"/>
          </a:effectRef>
          <a:fontRef idx="minor">
            <a:schemeClr val="tx1"/>
          </a:fontRef>
        </p:style>
      </p:cxnSp>
      <p:pic>
        <p:nvPicPr>
          <p:cNvPr id="8" name="Obrázek 7">
            <a:extLst>
              <a:ext uri="{FF2B5EF4-FFF2-40B4-BE49-F238E27FC236}">
                <a16:creationId xmlns:a16="http://schemas.microsoft.com/office/drawing/2014/main" id="{CD7CD660-806C-1CC4-EEDA-7DF774293FBD}"/>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944138" y="8666457"/>
            <a:ext cx="3275660" cy="856878"/>
          </a:xfrm>
          <a:prstGeom prst="rect">
            <a:avLst/>
          </a:prstGeom>
        </p:spPr>
      </p:pic>
      <p:sp>
        <p:nvSpPr>
          <p:cNvPr id="9" name="Zástupný obsah 2">
            <a:extLst>
              <a:ext uri="{FF2B5EF4-FFF2-40B4-BE49-F238E27FC236}">
                <a16:creationId xmlns:a16="http://schemas.microsoft.com/office/drawing/2014/main" id="{C72BF159-7FDC-F9E3-EB4D-C6705FA430DC}"/>
              </a:ext>
            </a:extLst>
          </p:cNvPr>
          <p:cNvSpPr txBox="1">
            <a:spLocks/>
          </p:cNvSpPr>
          <p:nvPr>
            <p:custDataLst>
              <p:tags r:id="rId1"/>
            </p:custDataLst>
          </p:nvPr>
        </p:nvSpPr>
        <p:spPr>
          <a:xfrm>
            <a:off x="955146" y="2527443"/>
            <a:ext cx="9043149" cy="6084294"/>
          </a:xfrm>
          <a:prstGeom prst="rect">
            <a:avLst/>
          </a:prstGeom>
        </p:spPr>
        <p:txBody>
          <a:bodyPr vert="horz" lIns="0" tIns="0" rIns="0" bIns="0" spcCol="180000" rtlCol="0">
            <a:noAutofit/>
          </a:bodyPr>
          <a:lstStyle>
            <a:lvl1pPr marL="0" indent="0" algn="l" defTabSz="914400" rtl="0" eaLnBrk="1" latinLnBrk="0" hangingPunct="1">
              <a:lnSpc>
                <a:spcPct val="100000"/>
              </a:lnSpc>
              <a:spcBef>
                <a:spcPts val="600"/>
              </a:spcBef>
              <a:buFontTx/>
              <a:buNone/>
              <a:defRPr sz="1400" kern="1200">
                <a:solidFill>
                  <a:schemeClr val="tx1"/>
                </a:solidFill>
                <a:latin typeface="+mn-lt"/>
                <a:ea typeface="+mn-ea"/>
                <a:cs typeface="+mn-cs"/>
              </a:defRPr>
            </a:lvl1pPr>
            <a:lvl2pPr marL="180000" indent="-180000" algn="l" defTabSz="914400" rtl="0" eaLnBrk="1" latinLnBrk="0" hangingPunct="1">
              <a:lnSpc>
                <a:spcPct val="100000"/>
              </a:lnSpc>
              <a:spcBef>
                <a:spcPts val="600"/>
              </a:spcBef>
              <a:buClr>
                <a:schemeClr val="tx1"/>
              </a:buClr>
              <a:buFont typeface="Wingdings" panose="05000000000000000000" pitchFamily="2" charset="2"/>
              <a:buChar char="§"/>
              <a:defRPr sz="1400" kern="1200">
                <a:solidFill>
                  <a:schemeClr val="tx1"/>
                </a:solidFill>
                <a:latin typeface="+mn-lt"/>
                <a:ea typeface="+mn-ea"/>
                <a:cs typeface="+mn-cs"/>
              </a:defRPr>
            </a:lvl2pPr>
            <a:lvl3pPr marL="360000" indent="-180000" algn="l" defTabSz="914400"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3pPr>
            <a:lvl4pPr marL="540000" indent="-180000" algn="l" defTabSz="914400"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4pPr>
            <a:lvl5pPr marL="720000" indent="-180000" algn="l" defTabSz="914400"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5pPr>
            <a:lvl6pPr marL="0" indent="0" algn="l" defTabSz="914400" rtl="0" eaLnBrk="1" latinLnBrk="0" hangingPunct="1">
              <a:lnSpc>
                <a:spcPct val="100000"/>
              </a:lnSpc>
              <a:spcBef>
                <a:spcPts val="600"/>
              </a:spcBef>
              <a:buFontTx/>
              <a:buNone/>
              <a:defRPr sz="3600" kern="1200">
                <a:solidFill>
                  <a:schemeClr val="accent1"/>
                </a:solidFill>
                <a:latin typeface="+mn-lt"/>
                <a:ea typeface="+mn-ea"/>
                <a:cs typeface="+mn-cs"/>
              </a:defRPr>
            </a:lvl6pPr>
            <a:lvl7pPr marL="0" indent="0" algn="l" defTabSz="914400" rtl="0" eaLnBrk="1" latinLnBrk="0" hangingPunct="1">
              <a:lnSpc>
                <a:spcPct val="100000"/>
              </a:lnSpc>
              <a:spcBef>
                <a:spcPts val="600"/>
              </a:spcBef>
              <a:buFontTx/>
              <a:buNone/>
              <a:defRPr sz="2000" kern="1200">
                <a:solidFill>
                  <a:schemeClr val="tx1"/>
                </a:solidFill>
                <a:latin typeface="+mn-lt"/>
                <a:ea typeface="+mn-ea"/>
                <a:cs typeface="+mn-cs"/>
              </a:defRPr>
            </a:lvl7pPr>
            <a:lvl8pPr marL="0" indent="0" algn="l" defTabSz="914400" rtl="0" eaLnBrk="1" latinLnBrk="0" hangingPunct="1">
              <a:lnSpc>
                <a:spcPct val="100000"/>
              </a:lnSpc>
              <a:spcBef>
                <a:spcPts val="600"/>
              </a:spcBef>
              <a:buFontTx/>
              <a:buNone/>
              <a:defRPr sz="2000" b="1" kern="1200">
                <a:solidFill>
                  <a:schemeClr val="accent1"/>
                </a:solidFill>
                <a:latin typeface="+mn-lt"/>
                <a:ea typeface="+mn-ea"/>
                <a:cs typeface="+mn-cs"/>
              </a:defRPr>
            </a:lvl8pPr>
            <a:lvl9pPr marL="0" indent="0" algn="l" defTabSz="914400" rtl="0" eaLnBrk="1" latinLnBrk="0" hangingPunct="1">
              <a:lnSpc>
                <a:spcPct val="100000"/>
              </a:lnSpc>
              <a:spcBef>
                <a:spcPts val="600"/>
              </a:spcBef>
              <a:buFontTx/>
              <a:buNone/>
              <a:defRPr sz="2000" b="1" kern="1200">
                <a:solidFill>
                  <a:srgbClr val="63666A"/>
                </a:solidFill>
                <a:latin typeface="+mn-lt"/>
                <a:ea typeface="+mn-ea"/>
                <a:cs typeface="+mn-cs"/>
              </a:defRPr>
            </a:lvl9pPr>
          </a:lstStyle>
          <a:p>
            <a:pPr marL="0" marR="0" lvl="0" indent="0" algn="l" defTabSz="914400" rtl="0" eaLnBrk="1" fontAlgn="auto" latinLnBrk="0" hangingPunct="1">
              <a:lnSpc>
                <a:spcPct val="100000"/>
              </a:lnSpc>
              <a:spcBef>
                <a:spcPts val="600"/>
              </a:spcBef>
              <a:spcAft>
                <a:spcPts val="0"/>
              </a:spcAft>
              <a:buClrTx/>
              <a:buSzTx/>
              <a:buFontTx/>
              <a:buNone/>
              <a:tabLst/>
              <a:defRPr/>
            </a:pPr>
            <a:endParaRPr kumimoji="0" lang="cs-CZ" sz="2300" b="0" i="0" u="none" strike="noStrike" kern="1200" cap="none" spc="0" normalizeH="0" baseline="0" noProof="0" dirty="0">
              <a:ln>
                <a:noFill/>
              </a:ln>
              <a:solidFill>
                <a:srgbClr val="3F9C35"/>
              </a:solidFill>
              <a:effectLst/>
              <a:uLnTx/>
              <a:uFillTx/>
              <a:latin typeface="Arial" panose="020B0604020202020204"/>
              <a:ea typeface="+mn-ea"/>
              <a:cs typeface="+mn-cs"/>
            </a:endParaRPr>
          </a:p>
          <a:p>
            <a:pPr marL="0" marR="0" lvl="0" indent="0" algn="l" defTabSz="914400" rtl="0" eaLnBrk="1" fontAlgn="auto" latinLnBrk="0" hangingPunct="1">
              <a:lnSpc>
                <a:spcPct val="100000"/>
              </a:lnSpc>
              <a:spcBef>
                <a:spcPts val="600"/>
              </a:spcBef>
              <a:spcAft>
                <a:spcPts val="0"/>
              </a:spcAft>
              <a:buClrTx/>
              <a:buSzTx/>
              <a:buFontTx/>
              <a:buNone/>
              <a:tabLst/>
              <a:defRPr/>
            </a:pPr>
            <a:endParaRPr kumimoji="0" lang="cs-CZ" sz="2300" b="0" i="0" u="none" strike="noStrike" kern="1200" cap="none" spc="0" normalizeH="0" baseline="0" noProof="0" dirty="0">
              <a:ln>
                <a:noFill/>
              </a:ln>
              <a:solidFill>
                <a:srgbClr val="3F9C35"/>
              </a:solidFill>
              <a:effectLst/>
              <a:uLnTx/>
              <a:uFillTx/>
              <a:latin typeface="Arial" panose="020B0604020202020204"/>
              <a:ea typeface="+mn-ea"/>
              <a:cs typeface="+mn-cs"/>
            </a:endParaRPr>
          </a:p>
          <a:p>
            <a:pPr marL="0" marR="0" lvl="0" indent="0" algn="l" defTabSz="914400" rtl="0" eaLnBrk="1" fontAlgn="auto" latinLnBrk="0" hangingPunct="1">
              <a:lnSpc>
                <a:spcPct val="100000"/>
              </a:lnSpc>
              <a:spcBef>
                <a:spcPts val="600"/>
              </a:spcBef>
              <a:spcAft>
                <a:spcPts val="0"/>
              </a:spcAft>
              <a:buClrTx/>
              <a:buSzTx/>
              <a:buFontTx/>
              <a:buNone/>
              <a:tabLst/>
              <a:defRPr/>
            </a:pPr>
            <a:endParaRPr lang="cs-CZ" sz="2300" dirty="0">
              <a:solidFill>
                <a:srgbClr val="3F9C35"/>
              </a:solidFill>
              <a:latin typeface="Arial" panose="020B0604020202020204"/>
            </a:endParaRPr>
          </a:p>
          <a:p>
            <a:pPr marL="0" marR="0" lvl="0" indent="0" algn="l" defTabSz="914400" rtl="0" eaLnBrk="1" fontAlgn="auto" latinLnBrk="0" hangingPunct="1">
              <a:lnSpc>
                <a:spcPct val="100000"/>
              </a:lnSpc>
              <a:spcBef>
                <a:spcPts val="600"/>
              </a:spcBef>
              <a:spcAft>
                <a:spcPts val="0"/>
              </a:spcAft>
              <a:buClrTx/>
              <a:buSzTx/>
              <a:buFontTx/>
              <a:buNone/>
              <a:tabLst/>
              <a:defRPr/>
            </a:pPr>
            <a:endParaRPr kumimoji="0" lang="cs-CZ" sz="2300" b="0" i="0" u="none" strike="noStrike" kern="1200" cap="none" spc="0" normalizeH="0" baseline="0" noProof="0" dirty="0">
              <a:ln>
                <a:noFill/>
              </a:ln>
              <a:solidFill>
                <a:srgbClr val="3F9C35"/>
              </a:solidFill>
              <a:effectLst/>
              <a:uLnTx/>
              <a:uFillTx/>
              <a:latin typeface="Arial" panose="020B0604020202020204"/>
              <a:ea typeface="+mn-ea"/>
              <a:cs typeface="+mn-cs"/>
            </a:endParaRPr>
          </a:p>
          <a:p>
            <a:pPr marL="0" marR="0" lvl="0" indent="0" algn="l" defTabSz="914400" rtl="0" eaLnBrk="1" fontAlgn="auto" latinLnBrk="0" hangingPunct="1">
              <a:lnSpc>
                <a:spcPct val="100000"/>
              </a:lnSpc>
              <a:spcBef>
                <a:spcPts val="600"/>
              </a:spcBef>
              <a:spcAft>
                <a:spcPts val="0"/>
              </a:spcAft>
              <a:buClrTx/>
              <a:buSzTx/>
              <a:buFontTx/>
              <a:buNone/>
              <a:tabLst/>
              <a:defRPr/>
            </a:pPr>
            <a:endParaRPr lang="cs-CZ" sz="2300" dirty="0">
              <a:solidFill>
                <a:srgbClr val="3F9C35"/>
              </a:solidFill>
              <a:latin typeface="Arial" panose="020B0604020202020204"/>
            </a:endParaRPr>
          </a:p>
          <a:p>
            <a:pPr marL="0" marR="0" lvl="0" indent="0" algn="l" defTabSz="914400" rtl="0" eaLnBrk="1" fontAlgn="auto" latinLnBrk="0" hangingPunct="1">
              <a:lnSpc>
                <a:spcPct val="100000"/>
              </a:lnSpc>
              <a:spcBef>
                <a:spcPts val="600"/>
              </a:spcBef>
              <a:spcAft>
                <a:spcPts val="0"/>
              </a:spcAft>
              <a:buClrTx/>
              <a:buSzTx/>
              <a:buFontTx/>
              <a:buNone/>
              <a:tabLst/>
              <a:defRPr/>
            </a:pPr>
            <a:endParaRPr kumimoji="0" lang="cs-CZ" sz="2300" b="0" i="0" u="none" strike="noStrike" kern="1200" cap="none" spc="0" normalizeH="0" baseline="0" noProof="0" dirty="0">
              <a:ln>
                <a:noFill/>
              </a:ln>
              <a:solidFill>
                <a:srgbClr val="3F9C35"/>
              </a:solidFill>
              <a:effectLst/>
              <a:uLnTx/>
              <a:uFillTx/>
              <a:latin typeface="Arial" panose="020B0604020202020204"/>
              <a:ea typeface="+mn-ea"/>
              <a:cs typeface="+mn-cs"/>
            </a:endParaRPr>
          </a:p>
          <a:p>
            <a:pPr marL="0" marR="0" lvl="0" indent="0" algn="l" defTabSz="914400" rtl="0" eaLnBrk="1" fontAlgn="auto" latinLnBrk="0" hangingPunct="1">
              <a:lnSpc>
                <a:spcPct val="100000"/>
              </a:lnSpc>
              <a:spcBef>
                <a:spcPts val="600"/>
              </a:spcBef>
              <a:spcAft>
                <a:spcPts val="0"/>
              </a:spcAft>
              <a:buClrTx/>
              <a:buSzTx/>
              <a:buFontTx/>
              <a:buNone/>
              <a:tabLst/>
              <a:defRPr/>
            </a:pPr>
            <a:endParaRPr kumimoji="0" lang="cs-CZ" sz="2300" b="0" i="0" u="none" strike="noStrike" kern="1200" cap="none" spc="0" normalizeH="0" baseline="0" noProof="0" dirty="0">
              <a:ln>
                <a:noFill/>
              </a:ln>
              <a:solidFill>
                <a:srgbClr val="3F9C35"/>
              </a:solidFill>
              <a:effectLst/>
              <a:uLnTx/>
              <a:uFillTx/>
              <a:latin typeface="Arial" panose="020B0604020202020204"/>
              <a:ea typeface="+mn-ea"/>
              <a:cs typeface="+mn-cs"/>
            </a:endParaRPr>
          </a:p>
          <a:p>
            <a:pPr marL="0" marR="0" lvl="0" indent="0" algn="l" defTabSz="914400" rtl="0" eaLnBrk="1" fontAlgn="auto" latinLnBrk="0" hangingPunct="1">
              <a:lnSpc>
                <a:spcPct val="100000"/>
              </a:lnSpc>
              <a:spcBef>
                <a:spcPts val="600"/>
              </a:spcBef>
              <a:spcAft>
                <a:spcPts val="0"/>
              </a:spcAft>
              <a:buClrTx/>
              <a:buSzTx/>
              <a:buFontTx/>
              <a:buNone/>
              <a:tabLst/>
              <a:defRPr/>
            </a:pPr>
            <a:endParaRPr lang="cs-CZ" sz="2300" dirty="0">
              <a:solidFill>
                <a:srgbClr val="3F9C35"/>
              </a:solidFill>
              <a:latin typeface="Arial" panose="020B0604020202020204"/>
            </a:endParaRPr>
          </a:p>
          <a:p>
            <a:pPr marL="0" marR="0" lvl="0" indent="0" algn="l" defTabSz="914400" rtl="0" eaLnBrk="1" fontAlgn="auto" latinLnBrk="0" hangingPunct="1">
              <a:lnSpc>
                <a:spcPct val="100000"/>
              </a:lnSpc>
              <a:spcBef>
                <a:spcPts val="600"/>
              </a:spcBef>
              <a:spcAft>
                <a:spcPts val="0"/>
              </a:spcAft>
              <a:buClrTx/>
              <a:buSzTx/>
              <a:buFontTx/>
              <a:buNone/>
              <a:tabLst/>
              <a:defRPr/>
            </a:pPr>
            <a:endParaRPr kumimoji="0" lang="cs-CZ" sz="2300" b="0" i="0" u="none" strike="noStrike" kern="1200" cap="none" spc="0" normalizeH="0" baseline="0" noProof="0" dirty="0">
              <a:ln>
                <a:noFill/>
              </a:ln>
              <a:solidFill>
                <a:srgbClr val="3F9C35"/>
              </a:solidFill>
              <a:effectLst/>
              <a:uLnTx/>
              <a:uFillTx/>
              <a:latin typeface="Arial" panose="020B0604020202020204"/>
              <a:ea typeface="+mn-ea"/>
              <a:cs typeface="+mn-cs"/>
            </a:endParaRPr>
          </a:p>
          <a:p>
            <a:pPr marL="0" marR="0" lvl="0" indent="0" algn="l" defTabSz="914400" rtl="0" eaLnBrk="1" fontAlgn="auto" latinLnBrk="0" hangingPunct="1">
              <a:lnSpc>
                <a:spcPct val="100000"/>
              </a:lnSpc>
              <a:spcBef>
                <a:spcPts val="600"/>
              </a:spcBef>
              <a:spcAft>
                <a:spcPts val="0"/>
              </a:spcAft>
              <a:buClrTx/>
              <a:buSzTx/>
              <a:buFontTx/>
              <a:buNone/>
              <a:tabLst/>
              <a:defRPr/>
            </a:pPr>
            <a:r>
              <a:rPr kumimoji="0" lang="cs-CZ" sz="2400" b="0" i="0" u="none" strike="noStrike" kern="1200" cap="none" spc="0" normalizeH="0" baseline="0" noProof="0" dirty="0">
                <a:ln>
                  <a:noFill/>
                </a:ln>
                <a:solidFill>
                  <a:srgbClr val="E40046"/>
                </a:solidFill>
                <a:effectLst/>
                <a:uLnTx/>
                <a:uFillTx/>
                <a:latin typeface="Arial" panose="020B0604020202020204"/>
                <a:ea typeface="+mn-ea"/>
                <a:cs typeface="+mn-cs"/>
              </a:rPr>
              <a:t>Jana Bošková</a:t>
            </a:r>
          </a:p>
          <a:p>
            <a:pPr marL="0" marR="0" lvl="0" indent="0" algn="l" defTabSz="914400" rtl="0" eaLnBrk="1" fontAlgn="auto" latinLnBrk="0" hangingPunct="1">
              <a:lnSpc>
                <a:spcPct val="100000"/>
              </a:lnSpc>
              <a:spcBef>
                <a:spcPts val="600"/>
              </a:spcBef>
              <a:spcAft>
                <a:spcPts val="0"/>
              </a:spcAft>
              <a:buClrTx/>
              <a:buSzTx/>
              <a:buFontTx/>
              <a:buNone/>
              <a:tabLst/>
              <a:defRPr/>
            </a:pPr>
            <a:r>
              <a:rPr lang="cs-CZ" sz="2000" dirty="0">
                <a:solidFill>
                  <a:srgbClr val="888B8D"/>
                </a:solidFill>
                <a:latin typeface="Arial" panose="020B0604020202020204"/>
              </a:rPr>
              <a:t>Vedoucí konzultační linky</a:t>
            </a:r>
          </a:p>
          <a:p>
            <a:pPr marL="0" marR="0" lvl="0" indent="0" algn="l" defTabSz="914400" rtl="0" eaLnBrk="1" fontAlgn="auto" latinLnBrk="0" hangingPunct="1">
              <a:lnSpc>
                <a:spcPct val="100000"/>
              </a:lnSpc>
              <a:spcBef>
                <a:spcPts val="600"/>
              </a:spcBef>
              <a:spcAft>
                <a:spcPts val="0"/>
              </a:spcAft>
              <a:buClrTx/>
              <a:buSzTx/>
              <a:buFontTx/>
              <a:buNone/>
              <a:tabLst/>
              <a:defRPr/>
            </a:pPr>
            <a:r>
              <a:rPr lang="cs-CZ" sz="2000" dirty="0">
                <a:solidFill>
                  <a:srgbClr val="888B8D"/>
                </a:solidFill>
                <a:latin typeface="Arial" panose="020B0604020202020204"/>
              </a:rPr>
              <a:t>E-mail: jana.boskova@rsm.cz</a:t>
            </a:r>
          </a:p>
          <a:p>
            <a:pPr marL="0" marR="0" lvl="0" indent="0" algn="l" defTabSz="914400" rtl="0" eaLnBrk="1" fontAlgn="auto" latinLnBrk="0" hangingPunct="1">
              <a:lnSpc>
                <a:spcPct val="100000"/>
              </a:lnSpc>
              <a:spcBef>
                <a:spcPts val="600"/>
              </a:spcBef>
              <a:spcAft>
                <a:spcPts val="0"/>
              </a:spcAft>
              <a:buClrTx/>
              <a:buSzTx/>
              <a:buFontTx/>
              <a:buNone/>
              <a:tabLst/>
              <a:defRPr/>
            </a:pPr>
            <a:endParaRPr kumimoji="0" lang="cs-CZ" sz="1800" b="0" i="0" u="none" strike="noStrike" kern="1200" cap="none" spc="0" normalizeH="0" baseline="0" noProof="0" dirty="0">
              <a:ln>
                <a:noFill/>
              </a:ln>
              <a:effectLst/>
              <a:uLnTx/>
              <a:uFillTx/>
              <a:latin typeface="Arial" panose="020B0604020202020204"/>
              <a:ea typeface="+mn-ea"/>
              <a:cs typeface="+mn-cs"/>
            </a:endParaRPr>
          </a:p>
        </p:txBody>
      </p:sp>
      <p:sp>
        <p:nvSpPr>
          <p:cNvPr id="11" name="Nadpis 1">
            <a:extLst>
              <a:ext uri="{FF2B5EF4-FFF2-40B4-BE49-F238E27FC236}">
                <a16:creationId xmlns:a16="http://schemas.microsoft.com/office/drawing/2014/main" id="{F4051A72-D6E9-2B1F-2A1E-551A51F8EDF6}"/>
              </a:ext>
            </a:extLst>
          </p:cNvPr>
          <p:cNvSpPr txBox="1">
            <a:spLocks/>
          </p:cNvSpPr>
          <p:nvPr>
            <p:custDataLst>
              <p:tags r:id="rId2"/>
            </p:custDataLst>
          </p:nvPr>
        </p:nvSpPr>
        <p:spPr>
          <a:xfrm>
            <a:off x="2328142" y="4176418"/>
            <a:ext cx="9143854" cy="553998"/>
          </a:xfrm>
          <a:prstGeom prst="rect">
            <a:avLst/>
          </a:prstGeom>
        </p:spPr>
        <p:txBody>
          <a:bodyPr vert="horz" wrap="square" lIns="0" tIns="0" rIns="0" bIns="0" rtlCol="0" anchor="t" anchorCtr="0">
            <a:spAutoFit/>
          </a:bodyPr>
          <a:lstStyle>
            <a:lvl1pPr algn="l" defTabSz="914400" rtl="0" eaLnBrk="1" latinLnBrk="0" hangingPunct="1">
              <a:lnSpc>
                <a:spcPct val="100000"/>
              </a:lnSpc>
              <a:spcBef>
                <a:spcPct val="0"/>
              </a:spcBef>
              <a:buNone/>
              <a:defRPr sz="3600" kern="1200">
                <a:solidFill>
                  <a:schemeClr val="accent1"/>
                </a:solidFill>
                <a:latin typeface="+mj-lt"/>
                <a:ea typeface="+mj-ea"/>
                <a:cs typeface="+mj-cs"/>
              </a:defRPr>
            </a:lvl1pPr>
          </a:lstStyle>
          <a:p>
            <a:pPr marL="0" marR="0" lvl="0" indent="0" defTabSz="914400" rtl="0" eaLnBrk="1" fontAlgn="auto" latinLnBrk="0" hangingPunct="1">
              <a:lnSpc>
                <a:spcPct val="100000"/>
              </a:lnSpc>
              <a:spcBef>
                <a:spcPct val="0"/>
              </a:spcBef>
              <a:spcAft>
                <a:spcPts val="0"/>
              </a:spcAft>
              <a:buClrTx/>
              <a:buSzTx/>
              <a:buFontTx/>
              <a:buNone/>
              <a:tabLst/>
              <a:defRPr/>
            </a:pPr>
            <a:r>
              <a:rPr kumimoji="0" lang="cs-CZ" sz="3600" b="0" i="0" u="none" strike="noStrike" kern="1200" cap="none" spc="0" normalizeH="0" baseline="0" noProof="0" dirty="0">
                <a:ln>
                  <a:noFill/>
                </a:ln>
                <a:solidFill>
                  <a:srgbClr val="888B8D"/>
                </a:solidFill>
                <a:effectLst/>
                <a:uLnTx/>
                <a:uFillTx/>
                <a:latin typeface="Arial" panose="020B0604020202020204"/>
                <a:ea typeface="+mj-ea"/>
                <a:cs typeface="+mj-cs"/>
              </a:rPr>
              <a:t>Děkuji Vám za pozornost!</a:t>
            </a:r>
          </a:p>
        </p:txBody>
      </p:sp>
      <p:pic>
        <p:nvPicPr>
          <p:cNvPr id="5" name="Obrázek 4">
            <a:extLst>
              <a:ext uri="{FF2B5EF4-FFF2-40B4-BE49-F238E27FC236}">
                <a16:creationId xmlns:a16="http://schemas.microsoft.com/office/drawing/2014/main" id="{8AFB03D4-C875-6501-DB25-466A6AA773A8}"/>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7150602" y="707652"/>
            <a:ext cx="2847694" cy="553998"/>
          </a:xfrm>
          <a:prstGeom prst="rect">
            <a:avLst/>
          </a:prstGeom>
        </p:spPr>
      </p:pic>
    </p:spTree>
    <p:extLst>
      <p:ext uri="{BB962C8B-B14F-4D97-AF65-F5344CB8AC3E}">
        <p14:creationId xmlns:p14="http://schemas.microsoft.com/office/powerpoint/2010/main" val="2265560847"/>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S_COMPARE_SHAPE_ID" val="814c682b-058b-43dc-afec-7247c1185931"/>
</p:tagLst>
</file>

<file path=ppt/tags/tag2.xml><?xml version="1.0" encoding="utf-8"?>
<p:tagLst xmlns:a="http://schemas.openxmlformats.org/drawingml/2006/main" xmlns:r="http://schemas.openxmlformats.org/officeDocument/2006/relationships" xmlns:p="http://schemas.openxmlformats.org/presentationml/2006/main">
  <p:tag name="PS_COMPARE_SHAPE_ID" val="bda1ee33-16a9-4c04-b72d-ae7a7cea8cef"/>
</p:tagLst>
</file>

<file path=ppt/tags/tag3.xml><?xml version="1.0" encoding="utf-8"?>
<p:tagLst xmlns:a="http://schemas.openxmlformats.org/drawingml/2006/main" xmlns:r="http://schemas.openxmlformats.org/officeDocument/2006/relationships" xmlns:p="http://schemas.openxmlformats.org/presentationml/2006/main">
  <p:tag name="PS_COMPARE_SHAPE_ID" val="814c682b-058b-43dc-afec-7247c1185931"/>
</p:tagLst>
</file>

<file path=ppt/tags/tag4.xml><?xml version="1.0" encoding="utf-8"?>
<p:tagLst xmlns:a="http://schemas.openxmlformats.org/drawingml/2006/main" xmlns:r="http://schemas.openxmlformats.org/officeDocument/2006/relationships" xmlns:p="http://schemas.openxmlformats.org/presentationml/2006/main">
  <p:tag name="PS_COMPARE_SHAPE_ID" val="814c682b-058b-43dc-afec-7247c1185931"/>
</p:tagLst>
</file>

<file path=ppt/tags/tag5.xml><?xml version="1.0" encoding="utf-8"?>
<p:tagLst xmlns:a="http://schemas.openxmlformats.org/drawingml/2006/main" xmlns:r="http://schemas.openxmlformats.org/officeDocument/2006/relationships" xmlns:p="http://schemas.openxmlformats.org/presentationml/2006/main">
  <p:tag name="PS_COMPARE_SHAPE_ID" val="814c682b-058b-43dc-afec-7247c1185931"/>
</p:tagLst>
</file>

<file path=ppt/tags/tag6.xml><?xml version="1.0" encoding="utf-8"?>
<p:tagLst xmlns:a="http://schemas.openxmlformats.org/drawingml/2006/main" xmlns:r="http://schemas.openxmlformats.org/officeDocument/2006/relationships" xmlns:p="http://schemas.openxmlformats.org/presentationml/2006/main">
  <p:tag name="PS_COMPARE_SHAPE_ID" val="814c682b-058b-43dc-afec-7247c1185931"/>
</p:tagLst>
</file>

<file path=ppt/tags/tag7.xml><?xml version="1.0" encoding="utf-8"?>
<p:tagLst xmlns:a="http://schemas.openxmlformats.org/drawingml/2006/main" xmlns:r="http://schemas.openxmlformats.org/officeDocument/2006/relationships" xmlns:p="http://schemas.openxmlformats.org/presentationml/2006/main">
  <p:tag name="PS_COMPARE_SHAPE_ID" val="814c682b-058b-43dc-afec-7247c1185931"/>
</p:tagLst>
</file>

<file path=ppt/tags/tag8.xml><?xml version="1.0" encoding="utf-8"?>
<p:tagLst xmlns:a="http://schemas.openxmlformats.org/drawingml/2006/main" xmlns:r="http://schemas.openxmlformats.org/officeDocument/2006/relationships" xmlns:p="http://schemas.openxmlformats.org/presentationml/2006/main">
  <p:tag name="PS_COMPARE_SHAPE_ID" val="814c682b-058b-43dc-afec-7247c1185931"/>
</p:tagLst>
</file>

<file path=ppt/tags/tag9.xml><?xml version="1.0" encoding="utf-8"?>
<p:tagLst xmlns:a="http://schemas.openxmlformats.org/drawingml/2006/main" xmlns:r="http://schemas.openxmlformats.org/officeDocument/2006/relationships" xmlns:p="http://schemas.openxmlformats.org/presentationml/2006/main">
  <p:tag name="PS_COMPARE_SHAPE_ID" val="814c682b-058b-43dc-afec-7247c1185931"/>
</p:tagLst>
</file>

<file path=ppt/tags/tag10.xml><?xml version="1.0" encoding="utf-8"?>
<p:tagLst xmlns:a="http://schemas.openxmlformats.org/drawingml/2006/main" xmlns:r="http://schemas.openxmlformats.org/officeDocument/2006/relationships" xmlns:p="http://schemas.openxmlformats.org/presentationml/2006/main">
  <p:tag name="PS_COMPARE_SHAPE_ID" val="814c682b-058b-43dc-afec-7247c1185931"/>
</p:tagLst>
</file>

<file path=ppt/tags/tag11.xml><?xml version="1.0" encoding="utf-8"?>
<p:tagLst xmlns:a="http://schemas.openxmlformats.org/drawingml/2006/main" xmlns:r="http://schemas.openxmlformats.org/officeDocument/2006/relationships" xmlns:p="http://schemas.openxmlformats.org/presentationml/2006/main">
  <p:tag name="PS_COMPARE_SHAPE_ID" val="814c682b-058b-43dc-afec-7247c1185931"/>
</p:tagLst>
</file>

<file path=ppt/tags/tag12.xml><?xml version="1.0" encoding="utf-8"?>
<p:tagLst xmlns:a="http://schemas.openxmlformats.org/drawingml/2006/main" xmlns:r="http://schemas.openxmlformats.org/officeDocument/2006/relationships" xmlns:p="http://schemas.openxmlformats.org/presentationml/2006/main">
  <p:tag name="PS_COMPARE_SHAPE_ID" val="814c682b-058b-43dc-afec-7247c1185931"/>
</p:tagLst>
</file>

<file path=ppt/tags/tag13.xml><?xml version="1.0" encoding="utf-8"?>
<p:tagLst xmlns:a="http://schemas.openxmlformats.org/drawingml/2006/main" xmlns:r="http://schemas.openxmlformats.org/officeDocument/2006/relationships" xmlns:p="http://schemas.openxmlformats.org/presentationml/2006/main">
  <p:tag name="PS_COMPARE_SHAPE_ID" val="814c682b-058b-43dc-afec-7247c1185931"/>
</p:tagLst>
</file>

<file path=ppt/tags/tag14.xml><?xml version="1.0" encoding="utf-8"?>
<p:tagLst xmlns:a="http://schemas.openxmlformats.org/drawingml/2006/main" xmlns:r="http://schemas.openxmlformats.org/officeDocument/2006/relationships" xmlns:p="http://schemas.openxmlformats.org/presentationml/2006/main">
  <p:tag name="PS_COMPARE_SHAPE_ID" val="814c682b-058b-43dc-afec-7247c1185931"/>
</p:tagLst>
</file>

<file path=ppt/tags/tag15.xml><?xml version="1.0" encoding="utf-8"?>
<p:tagLst xmlns:a="http://schemas.openxmlformats.org/drawingml/2006/main" xmlns:r="http://schemas.openxmlformats.org/officeDocument/2006/relationships" xmlns:p="http://schemas.openxmlformats.org/presentationml/2006/main">
  <p:tag name="PS_COMPARE_SHAPE_ID" val="814c682b-058b-43dc-afec-7247c1185931"/>
</p:tagLst>
</file>

<file path=ppt/tags/tag16.xml><?xml version="1.0" encoding="utf-8"?>
<p:tagLst xmlns:a="http://schemas.openxmlformats.org/drawingml/2006/main" xmlns:r="http://schemas.openxmlformats.org/officeDocument/2006/relationships" xmlns:p="http://schemas.openxmlformats.org/presentationml/2006/main">
  <p:tag name="PS_COMPARE_SHAPE_ID" val="814c682b-058b-43dc-afec-7247c1185931"/>
</p:tagLst>
</file>

<file path=ppt/tags/tag17.xml><?xml version="1.0" encoding="utf-8"?>
<p:tagLst xmlns:a="http://schemas.openxmlformats.org/drawingml/2006/main" xmlns:r="http://schemas.openxmlformats.org/officeDocument/2006/relationships" xmlns:p="http://schemas.openxmlformats.org/presentationml/2006/main">
  <p:tag name="PS_COMPARE_SHAPE_ID" val="814c682b-058b-43dc-afec-7247c1185931"/>
</p:tagLst>
</file>

<file path=ppt/tags/tag18.xml><?xml version="1.0" encoding="utf-8"?>
<p:tagLst xmlns:a="http://schemas.openxmlformats.org/drawingml/2006/main" xmlns:r="http://schemas.openxmlformats.org/officeDocument/2006/relationships" xmlns:p="http://schemas.openxmlformats.org/presentationml/2006/main">
  <p:tag name="PS_COMPARE_SHAPE_ID" val="814c682b-058b-43dc-afec-7247c1185931"/>
</p:tagLst>
</file>

<file path=ppt/tags/tag19.xml><?xml version="1.0" encoding="utf-8"?>
<p:tagLst xmlns:a="http://schemas.openxmlformats.org/drawingml/2006/main" xmlns:r="http://schemas.openxmlformats.org/officeDocument/2006/relationships" xmlns:p="http://schemas.openxmlformats.org/presentationml/2006/main">
  <p:tag name="PS_COMPARE_SHAPE_ID" val="814c682b-058b-43dc-afec-7247c1185931"/>
</p:tagLst>
</file>

<file path=ppt/tags/tag20.xml><?xml version="1.0" encoding="utf-8"?>
<p:tagLst xmlns:a="http://schemas.openxmlformats.org/drawingml/2006/main" xmlns:r="http://schemas.openxmlformats.org/officeDocument/2006/relationships" xmlns:p="http://schemas.openxmlformats.org/presentationml/2006/main">
  <p:tag name="PS_COMPARE_SHAPE_ID" val="814c682b-058b-43dc-afec-7247c1185931"/>
</p:tagLst>
</file>

<file path=ppt/tags/tag21.xml><?xml version="1.0" encoding="utf-8"?>
<p:tagLst xmlns:a="http://schemas.openxmlformats.org/drawingml/2006/main" xmlns:r="http://schemas.openxmlformats.org/officeDocument/2006/relationships" xmlns:p="http://schemas.openxmlformats.org/presentationml/2006/main">
  <p:tag name="PS_COMPARE_SHAPE_ID" val="814c682b-058b-43dc-afec-7247c1185931"/>
</p:tagLst>
</file>

<file path=ppt/tags/tag22.xml><?xml version="1.0" encoding="utf-8"?>
<p:tagLst xmlns:a="http://schemas.openxmlformats.org/drawingml/2006/main" xmlns:r="http://schemas.openxmlformats.org/officeDocument/2006/relationships" xmlns:p="http://schemas.openxmlformats.org/presentationml/2006/main">
  <p:tag name="PS_COMPARE_SHAPE_ID" val="814c682b-058b-43dc-afec-7247c1185931"/>
</p:tagLst>
</file>

<file path=ppt/tags/tag23.xml><?xml version="1.0" encoding="utf-8"?>
<p:tagLst xmlns:a="http://schemas.openxmlformats.org/drawingml/2006/main" xmlns:r="http://schemas.openxmlformats.org/officeDocument/2006/relationships" xmlns:p="http://schemas.openxmlformats.org/presentationml/2006/main">
  <p:tag name="PS_COMPARE_SHAPE_ID" val="814c682b-058b-43dc-afec-7247c1185931"/>
</p:tagLst>
</file>

<file path=ppt/tags/tag24.xml><?xml version="1.0" encoding="utf-8"?>
<p:tagLst xmlns:a="http://schemas.openxmlformats.org/drawingml/2006/main" xmlns:r="http://schemas.openxmlformats.org/officeDocument/2006/relationships" xmlns:p="http://schemas.openxmlformats.org/presentationml/2006/main">
  <p:tag name="PS_COMPARE_SHAPE_ID" val="814c682b-058b-43dc-afec-7247c1185931"/>
</p:tagLst>
</file>

<file path=ppt/tags/tag25.xml><?xml version="1.0" encoding="utf-8"?>
<p:tagLst xmlns:a="http://schemas.openxmlformats.org/drawingml/2006/main" xmlns:r="http://schemas.openxmlformats.org/officeDocument/2006/relationships" xmlns:p="http://schemas.openxmlformats.org/presentationml/2006/main">
  <p:tag name="PS_COMPARE_SHAPE_ID" val="814c682b-058b-43dc-afec-7247c1185931"/>
</p:tagLst>
</file>

<file path=ppt/tags/tag26.xml><?xml version="1.0" encoding="utf-8"?>
<p:tagLst xmlns:a="http://schemas.openxmlformats.org/drawingml/2006/main" xmlns:r="http://schemas.openxmlformats.org/officeDocument/2006/relationships" xmlns:p="http://schemas.openxmlformats.org/presentationml/2006/main">
  <p:tag name="PS_COMPARE_SHAPE_ID" val="814c682b-058b-43dc-afec-7247c1185931"/>
</p:tagLst>
</file>

<file path=ppt/tags/tag27.xml><?xml version="1.0" encoding="utf-8"?>
<p:tagLst xmlns:a="http://schemas.openxmlformats.org/drawingml/2006/main" xmlns:r="http://schemas.openxmlformats.org/officeDocument/2006/relationships" xmlns:p="http://schemas.openxmlformats.org/presentationml/2006/main">
  <p:tag name="PS_COMPARE_SHAPE_ID" val="814c682b-058b-43dc-afec-7247c1185931"/>
</p:tagLst>
</file>

<file path=ppt/tags/tag28.xml><?xml version="1.0" encoding="utf-8"?>
<p:tagLst xmlns:a="http://schemas.openxmlformats.org/drawingml/2006/main" xmlns:r="http://schemas.openxmlformats.org/officeDocument/2006/relationships" xmlns:p="http://schemas.openxmlformats.org/presentationml/2006/main">
  <p:tag name="PS_COMPARE_SHAPE_ID" val="814c682b-058b-43dc-afec-7247c1185931"/>
</p:tagLst>
</file>

<file path=ppt/tags/tag29.xml><?xml version="1.0" encoding="utf-8"?>
<p:tagLst xmlns:a="http://schemas.openxmlformats.org/drawingml/2006/main" xmlns:r="http://schemas.openxmlformats.org/officeDocument/2006/relationships" xmlns:p="http://schemas.openxmlformats.org/presentationml/2006/main">
  <p:tag name="PS_COMPARE_SHAPE_ID" val="814c682b-058b-43dc-afec-7247c1185931"/>
</p:tagLst>
</file>

<file path=ppt/tags/tag30.xml><?xml version="1.0" encoding="utf-8"?>
<p:tagLst xmlns:a="http://schemas.openxmlformats.org/drawingml/2006/main" xmlns:r="http://schemas.openxmlformats.org/officeDocument/2006/relationships" xmlns:p="http://schemas.openxmlformats.org/presentationml/2006/main">
  <p:tag name="PS_COMPARE_SHAPE_ID" val="814c682b-058b-43dc-afec-7247c1185931"/>
</p:tagLst>
</file>

<file path=ppt/tags/tag31.xml><?xml version="1.0" encoding="utf-8"?>
<p:tagLst xmlns:a="http://schemas.openxmlformats.org/drawingml/2006/main" xmlns:r="http://schemas.openxmlformats.org/officeDocument/2006/relationships" xmlns:p="http://schemas.openxmlformats.org/presentationml/2006/main">
  <p:tag name="PS_COMPARE_SHAPE_ID" val="814c682b-058b-43dc-afec-7247c1185931"/>
</p:tagLst>
</file>

<file path=ppt/tags/tag32.xml><?xml version="1.0" encoding="utf-8"?>
<p:tagLst xmlns:a="http://schemas.openxmlformats.org/drawingml/2006/main" xmlns:r="http://schemas.openxmlformats.org/officeDocument/2006/relationships" xmlns:p="http://schemas.openxmlformats.org/presentationml/2006/main">
  <p:tag name="PS_COMPARE_SHAPE_ID" val="814c682b-058b-43dc-afec-7247c1185931"/>
</p:tagLst>
</file>

<file path=ppt/tags/tag33.xml><?xml version="1.0" encoding="utf-8"?>
<p:tagLst xmlns:a="http://schemas.openxmlformats.org/drawingml/2006/main" xmlns:r="http://schemas.openxmlformats.org/officeDocument/2006/relationships" xmlns:p="http://schemas.openxmlformats.org/presentationml/2006/main">
  <p:tag name="PS_COMPARE_SHAPE_ID" val="814c682b-058b-43dc-afec-7247c1185931"/>
</p:tagLst>
</file>

<file path=ppt/tags/tag34.xml><?xml version="1.0" encoding="utf-8"?>
<p:tagLst xmlns:a="http://schemas.openxmlformats.org/drawingml/2006/main" xmlns:r="http://schemas.openxmlformats.org/officeDocument/2006/relationships" xmlns:p="http://schemas.openxmlformats.org/presentationml/2006/main">
  <p:tag name="PS_COMPARE_SHAPE_ID" val="814c682b-058b-43dc-afec-7247c1185931"/>
</p:tagLst>
</file>

<file path=ppt/tags/tag35.xml><?xml version="1.0" encoding="utf-8"?>
<p:tagLst xmlns:a="http://schemas.openxmlformats.org/drawingml/2006/main" xmlns:r="http://schemas.openxmlformats.org/officeDocument/2006/relationships" xmlns:p="http://schemas.openxmlformats.org/presentationml/2006/main">
  <p:tag name="PS_COMPARE_SHAPE_ID" val="814c682b-058b-43dc-afec-7247c1185931"/>
</p:tagLst>
</file>

<file path=ppt/tags/tag36.xml><?xml version="1.0" encoding="utf-8"?>
<p:tagLst xmlns:a="http://schemas.openxmlformats.org/drawingml/2006/main" xmlns:r="http://schemas.openxmlformats.org/officeDocument/2006/relationships" xmlns:p="http://schemas.openxmlformats.org/presentationml/2006/main">
  <p:tag name="PS_COMPARE_SHAPE_ID" val="814c682b-058b-43dc-afec-7247c1185931"/>
</p:tagLst>
</file>

<file path=ppt/tags/tag37.xml><?xml version="1.0" encoding="utf-8"?>
<p:tagLst xmlns:a="http://schemas.openxmlformats.org/drawingml/2006/main" xmlns:r="http://schemas.openxmlformats.org/officeDocument/2006/relationships" xmlns:p="http://schemas.openxmlformats.org/presentationml/2006/main">
  <p:tag name="PS_COMPARE_SHAPE_ID" val="814c682b-058b-43dc-afec-7247c1185931"/>
</p:tagLst>
</file>

<file path=ppt/tags/tag38.xml><?xml version="1.0" encoding="utf-8"?>
<p:tagLst xmlns:a="http://schemas.openxmlformats.org/drawingml/2006/main" xmlns:r="http://schemas.openxmlformats.org/officeDocument/2006/relationships" xmlns:p="http://schemas.openxmlformats.org/presentationml/2006/main">
  <p:tag name="PS_COMPARE_SHAPE_ID" val="814c682b-058b-43dc-afec-7247c1185931"/>
</p:tagLst>
</file>

<file path=ppt/tags/tag39.xml><?xml version="1.0" encoding="utf-8"?>
<p:tagLst xmlns:a="http://schemas.openxmlformats.org/drawingml/2006/main" xmlns:r="http://schemas.openxmlformats.org/officeDocument/2006/relationships" xmlns:p="http://schemas.openxmlformats.org/presentationml/2006/main">
  <p:tag name="PS_COMPARE_SHAPE_ID" val="814c682b-058b-43dc-afec-7247c1185931"/>
</p:tagLst>
</file>

<file path=ppt/tags/tag40.xml><?xml version="1.0" encoding="utf-8"?>
<p:tagLst xmlns:a="http://schemas.openxmlformats.org/drawingml/2006/main" xmlns:r="http://schemas.openxmlformats.org/officeDocument/2006/relationships" xmlns:p="http://schemas.openxmlformats.org/presentationml/2006/main">
  <p:tag name="PS_COMPARE_SHAPE_ID" val="814c682b-058b-43dc-afec-7247c1185931"/>
</p:tagLst>
</file>

<file path=ppt/tags/tag41.xml><?xml version="1.0" encoding="utf-8"?>
<p:tagLst xmlns:a="http://schemas.openxmlformats.org/drawingml/2006/main" xmlns:r="http://schemas.openxmlformats.org/officeDocument/2006/relationships" xmlns:p="http://schemas.openxmlformats.org/presentationml/2006/main">
  <p:tag name="PS_COMPARE_SHAPE_ID" val="bda1ee33-16a9-4c04-b72d-ae7a7cea8cef"/>
</p:tagLst>
</file>

<file path=ppt/tags/tag42.xml><?xml version="1.0" encoding="utf-8"?>
<p:tagLst xmlns:a="http://schemas.openxmlformats.org/drawingml/2006/main" xmlns:r="http://schemas.openxmlformats.org/officeDocument/2006/relationships" xmlns:p="http://schemas.openxmlformats.org/presentationml/2006/main">
  <p:tag name="PS_COMPARE_SHAPE_ID" val="814c682b-058b-43dc-afec-7247c1185931"/>
</p:tagLst>
</file>

<file path=ppt/theme/theme1.xml><?xml version="1.0" encoding="utf-8"?>
<a:theme xmlns:a="http://schemas.openxmlformats.org/drawingml/2006/main" name="Vlastní návrh">
  <a:themeElements>
    <a:clrScheme name="Kancelář">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celář">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Vlastní návrh">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Motiv Office">
  <a:themeElements>
    <a:clrScheme name="Kancelář">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celář">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Motiv Office">
  <a:themeElements>
    <a:clrScheme name="Kancelář">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celář">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7719</TotalTime>
  <Words>823</Words>
  <Application>Microsoft Office PowerPoint</Application>
  <PresentationFormat>Vlastní</PresentationFormat>
  <Paragraphs>225</Paragraphs>
  <Slides>40</Slides>
  <Notes>40</Notes>
  <HiddenSlides>0</HiddenSlides>
  <MMClips>0</MMClips>
  <ScaleCrop>false</ScaleCrop>
  <HeadingPairs>
    <vt:vector size="6" baseType="variant">
      <vt:variant>
        <vt:lpstr>Použitá písma</vt:lpstr>
      </vt:variant>
      <vt:variant>
        <vt:i4>5</vt:i4>
      </vt:variant>
      <vt:variant>
        <vt:lpstr>Motiv</vt:lpstr>
      </vt:variant>
      <vt:variant>
        <vt:i4>2</vt:i4>
      </vt:variant>
      <vt:variant>
        <vt:lpstr>Nadpisy snímků</vt:lpstr>
      </vt:variant>
      <vt:variant>
        <vt:i4>40</vt:i4>
      </vt:variant>
    </vt:vector>
  </HeadingPairs>
  <TitlesOfParts>
    <vt:vector size="47" baseType="lpstr">
      <vt:lpstr>Arial</vt:lpstr>
      <vt:lpstr>Calibri</vt:lpstr>
      <vt:lpstr>Calibri Light</vt:lpstr>
      <vt:lpstr>DIN Pro Medium</vt:lpstr>
      <vt:lpstr>DINPro-Medium</vt:lpstr>
      <vt:lpstr>Vlastní návrh</vt:lpstr>
      <vt:lpstr>2_Vlastní návrh</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m) nerovnoměrným rozvržením pracovní doby rozvržení, při kterém zaměstnavatel nerozvrhuje rovnoměrně na jednotlivé týdny stanovenou týdenní pracovní dobu, popřípadě kratší pracovní dobu, s tím, že průměrná týdenní pracovní doba nesmí přesáhnout stanovenou týdenní pracovní dobu, popřípadě kratší pracovní dobu, za období nejvýše 26 týdnů po sobě jdoucích.  Jen kolektivní smlouva může toto období vymezit nejvýše na 52 týdnů po sobě jdoucích   </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Prezentace aplikace PowerPoint</dc:title>
  <dc:creator>Jitka Hejlová</dc:creator>
  <cp:lastModifiedBy>Bošková Jana, RSM CZ</cp:lastModifiedBy>
  <cp:revision>399</cp:revision>
  <cp:lastPrinted>2024-04-09T06:30:19Z</cp:lastPrinted>
  <dcterms:created xsi:type="dcterms:W3CDTF">2020-10-29T07:10:54Z</dcterms:created>
  <dcterms:modified xsi:type="dcterms:W3CDTF">2025-04-23T10:35:10Z</dcterms:modified>
</cp:coreProperties>
</file>